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56" r:id="rId2"/>
    <p:sldId id="257" r:id="rId3"/>
    <p:sldId id="258" r:id="rId4"/>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61" d="100"/>
          <a:sy n="61" d="100"/>
        </p:scale>
        <p:origin x="844" y="2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411C1B-2B09-4912-B950-7FF3E8FB00D3}" type="datetimeFigureOut">
              <a:rPr kumimoji="1" lang="ja-JP" altLang="en-US" smtClean="0"/>
              <a:t>2025/7/26</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75F535-AC63-4200-A8E5-E2CDAF6FB23B}" type="slidenum">
              <a:rPr kumimoji="1" lang="ja-JP" altLang="en-US" smtClean="0"/>
              <a:t>‹#›</a:t>
            </a:fld>
            <a:endParaRPr kumimoji="1" lang="ja-JP" altLang="en-US"/>
          </a:p>
        </p:txBody>
      </p:sp>
    </p:spTree>
    <p:extLst>
      <p:ext uri="{BB962C8B-B14F-4D97-AF65-F5344CB8AC3E}">
        <p14:creationId xmlns:p14="http://schemas.microsoft.com/office/powerpoint/2010/main" val="306841544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10F49C5-3CE4-4048-3D08-1E1F28D5B316}"/>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A3C47BA1-9085-4C73-FD2D-F4BB43758DF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B5706BAC-B075-2C7D-DFB6-EB2F149D1E27}"/>
              </a:ext>
            </a:extLst>
          </p:cNvPr>
          <p:cNvSpPr>
            <a:spLocks noGrp="1"/>
          </p:cNvSpPr>
          <p:nvPr>
            <p:ph type="dt" sz="half" idx="10"/>
          </p:nvPr>
        </p:nvSpPr>
        <p:spPr/>
        <p:txBody>
          <a:bodyPr/>
          <a:lstStyle/>
          <a:p>
            <a:fld id="{4E075260-E59D-4472-999A-973BBF3C5007}" type="datetime1">
              <a:rPr kumimoji="1" lang="ja-JP" altLang="en-US" smtClean="0"/>
              <a:t>2025/7/26</a:t>
            </a:fld>
            <a:endParaRPr kumimoji="1" lang="ja-JP" altLang="en-US"/>
          </a:p>
        </p:txBody>
      </p:sp>
      <p:sp>
        <p:nvSpPr>
          <p:cNvPr id="5" name="フッター プレースホルダー 4">
            <a:extLst>
              <a:ext uri="{FF2B5EF4-FFF2-40B4-BE49-F238E27FC236}">
                <a16:creationId xmlns:a16="http://schemas.microsoft.com/office/drawing/2014/main" id="{284DA870-8D63-4BA1-20AE-F5543415602C}"/>
              </a:ext>
            </a:extLst>
          </p:cNvPr>
          <p:cNvSpPr>
            <a:spLocks noGrp="1"/>
          </p:cNvSpPr>
          <p:nvPr>
            <p:ph type="ftr" sz="quarter" idx="11"/>
          </p:nvPr>
        </p:nvSpPr>
        <p:spPr/>
        <p:txBody>
          <a:bodyPr/>
          <a:lstStyle/>
          <a:p>
            <a:r>
              <a:rPr kumimoji="1" lang="en-US" altLang="ja-JP"/>
              <a:t>Jun Nishida</a:t>
            </a:r>
            <a:endParaRPr kumimoji="1" lang="ja-JP" altLang="en-US"/>
          </a:p>
        </p:txBody>
      </p:sp>
      <p:sp>
        <p:nvSpPr>
          <p:cNvPr id="6" name="スライド番号プレースホルダー 5">
            <a:extLst>
              <a:ext uri="{FF2B5EF4-FFF2-40B4-BE49-F238E27FC236}">
                <a16:creationId xmlns:a16="http://schemas.microsoft.com/office/drawing/2014/main" id="{1D80263D-A250-76C7-EAFF-5AF1086B1D3E}"/>
              </a:ext>
            </a:extLst>
          </p:cNvPr>
          <p:cNvSpPr>
            <a:spLocks noGrp="1"/>
          </p:cNvSpPr>
          <p:nvPr>
            <p:ph type="sldNum" sz="quarter" idx="12"/>
          </p:nvPr>
        </p:nvSpPr>
        <p:spPr/>
        <p:txBody>
          <a:bodyPr/>
          <a:lstStyle/>
          <a:p>
            <a:fld id="{3BA9B8C1-CC83-4956-B576-06FD31E0722A}" type="slidenum">
              <a:rPr kumimoji="1" lang="ja-JP" altLang="en-US" smtClean="0"/>
              <a:t>‹#›</a:t>
            </a:fld>
            <a:endParaRPr kumimoji="1" lang="ja-JP" altLang="en-US"/>
          </a:p>
        </p:txBody>
      </p:sp>
    </p:spTree>
    <p:extLst>
      <p:ext uri="{BB962C8B-B14F-4D97-AF65-F5344CB8AC3E}">
        <p14:creationId xmlns:p14="http://schemas.microsoft.com/office/powerpoint/2010/main" val="17769062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D1915A8-F947-6979-092F-0BCA0C791236}"/>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CD52618E-99F4-60D4-8F8E-375375F7FB5C}"/>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BA39ECE-AD95-A785-D746-A1F1D5EF370C}"/>
              </a:ext>
            </a:extLst>
          </p:cNvPr>
          <p:cNvSpPr>
            <a:spLocks noGrp="1"/>
          </p:cNvSpPr>
          <p:nvPr>
            <p:ph type="dt" sz="half" idx="10"/>
          </p:nvPr>
        </p:nvSpPr>
        <p:spPr/>
        <p:txBody>
          <a:bodyPr/>
          <a:lstStyle/>
          <a:p>
            <a:fld id="{D48F04BC-F731-4D63-932D-48C48BCDFC1A}" type="datetime1">
              <a:rPr kumimoji="1" lang="ja-JP" altLang="en-US" smtClean="0"/>
              <a:t>2025/7/26</a:t>
            </a:fld>
            <a:endParaRPr kumimoji="1" lang="ja-JP" altLang="en-US"/>
          </a:p>
        </p:txBody>
      </p:sp>
      <p:sp>
        <p:nvSpPr>
          <p:cNvPr id="5" name="フッター プレースホルダー 4">
            <a:extLst>
              <a:ext uri="{FF2B5EF4-FFF2-40B4-BE49-F238E27FC236}">
                <a16:creationId xmlns:a16="http://schemas.microsoft.com/office/drawing/2014/main" id="{3E53792B-BE2C-3E12-3AD2-87C477696D67}"/>
              </a:ext>
            </a:extLst>
          </p:cNvPr>
          <p:cNvSpPr>
            <a:spLocks noGrp="1"/>
          </p:cNvSpPr>
          <p:nvPr>
            <p:ph type="ftr" sz="quarter" idx="11"/>
          </p:nvPr>
        </p:nvSpPr>
        <p:spPr/>
        <p:txBody>
          <a:bodyPr/>
          <a:lstStyle/>
          <a:p>
            <a:r>
              <a:rPr kumimoji="1" lang="en-US" altLang="ja-JP"/>
              <a:t>Jun Nishida</a:t>
            </a:r>
            <a:endParaRPr kumimoji="1" lang="ja-JP" altLang="en-US"/>
          </a:p>
        </p:txBody>
      </p:sp>
      <p:sp>
        <p:nvSpPr>
          <p:cNvPr id="6" name="スライド番号プレースホルダー 5">
            <a:extLst>
              <a:ext uri="{FF2B5EF4-FFF2-40B4-BE49-F238E27FC236}">
                <a16:creationId xmlns:a16="http://schemas.microsoft.com/office/drawing/2014/main" id="{8B597581-9AE5-E857-DFF3-4EC0D8DE490C}"/>
              </a:ext>
            </a:extLst>
          </p:cNvPr>
          <p:cNvSpPr>
            <a:spLocks noGrp="1"/>
          </p:cNvSpPr>
          <p:nvPr>
            <p:ph type="sldNum" sz="quarter" idx="12"/>
          </p:nvPr>
        </p:nvSpPr>
        <p:spPr/>
        <p:txBody>
          <a:bodyPr/>
          <a:lstStyle/>
          <a:p>
            <a:fld id="{3BA9B8C1-CC83-4956-B576-06FD31E0722A}" type="slidenum">
              <a:rPr kumimoji="1" lang="ja-JP" altLang="en-US" smtClean="0"/>
              <a:t>‹#›</a:t>
            </a:fld>
            <a:endParaRPr kumimoji="1" lang="ja-JP" altLang="en-US"/>
          </a:p>
        </p:txBody>
      </p:sp>
    </p:spTree>
    <p:extLst>
      <p:ext uri="{BB962C8B-B14F-4D97-AF65-F5344CB8AC3E}">
        <p14:creationId xmlns:p14="http://schemas.microsoft.com/office/powerpoint/2010/main" val="34162383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3B758CA0-E233-22D4-51FE-26F38AE48851}"/>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DE725329-CA2E-47C4-CCCA-30D768B6BB5B}"/>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5F4BAB6-64F0-E6CF-CD4A-F8DC9CA372B5}"/>
              </a:ext>
            </a:extLst>
          </p:cNvPr>
          <p:cNvSpPr>
            <a:spLocks noGrp="1"/>
          </p:cNvSpPr>
          <p:nvPr>
            <p:ph type="dt" sz="half" idx="10"/>
          </p:nvPr>
        </p:nvSpPr>
        <p:spPr/>
        <p:txBody>
          <a:bodyPr/>
          <a:lstStyle/>
          <a:p>
            <a:fld id="{2D004F78-A23A-48C3-BE71-E55E708A5A79}" type="datetime1">
              <a:rPr kumimoji="1" lang="ja-JP" altLang="en-US" smtClean="0"/>
              <a:t>2025/7/26</a:t>
            </a:fld>
            <a:endParaRPr kumimoji="1" lang="ja-JP" altLang="en-US"/>
          </a:p>
        </p:txBody>
      </p:sp>
      <p:sp>
        <p:nvSpPr>
          <p:cNvPr id="5" name="フッター プレースホルダー 4">
            <a:extLst>
              <a:ext uri="{FF2B5EF4-FFF2-40B4-BE49-F238E27FC236}">
                <a16:creationId xmlns:a16="http://schemas.microsoft.com/office/drawing/2014/main" id="{554897AA-22CB-30F8-620A-82E098867DA1}"/>
              </a:ext>
            </a:extLst>
          </p:cNvPr>
          <p:cNvSpPr>
            <a:spLocks noGrp="1"/>
          </p:cNvSpPr>
          <p:nvPr>
            <p:ph type="ftr" sz="quarter" idx="11"/>
          </p:nvPr>
        </p:nvSpPr>
        <p:spPr/>
        <p:txBody>
          <a:bodyPr/>
          <a:lstStyle/>
          <a:p>
            <a:r>
              <a:rPr kumimoji="1" lang="en-US" altLang="ja-JP"/>
              <a:t>Jun Nishida</a:t>
            </a:r>
            <a:endParaRPr kumimoji="1" lang="ja-JP" altLang="en-US"/>
          </a:p>
        </p:txBody>
      </p:sp>
      <p:sp>
        <p:nvSpPr>
          <p:cNvPr id="6" name="スライド番号プレースホルダー 5">
            <a:extLst>
              <a:ext uri="{FF2B5EF4-FFF2-40B4-BE49-F238E27FC236}">
                <a16:creationId xmlns:a16="http://schemas.microsoft.com/office/drawing/2014/main" id="{81A65042-CD87-9708-DC43-86E6AD38FC14}"/>
              </a:ext>
            </a:extLst>
          </p:cNvPr>
          <p:cNvSpPr>
            <a:spLocks noGrp="1"/>
          </p:cNvSpPr>
          <p:nvPr>
            <p:ph type="sldNum" sz="quarter" idx="12"/>
          </p:nvPr>
        </p:nvSpPr>
        <p:spPr/>
        <p:txBody>
          <a:bodyPr/>
          <a:lstStyle/>
          <a:p>
            <a:fld id="{3BA9B8C1-CC83-4956-B576-06FD31E0722A}" type="slidenum">
              <a:rPr kumimoji="1" lang="ja-JP" altLang="en-US" smtClean="0"/>
              <a:t>‹#›</a:t>
            </a:fld>
            <a:endParaRPr kumimoji="1" lang="ja-JP" altLang="en-US"/>
          </a:p>
        </p:txBody>
      </p:sp>
    </p:spTree>
    <p:extLst>
      <p:ext uri="{BB962C8B-B14F-4D97-AF65-F5344CB8AC3E}">
        <p14:creationId xmlns:p14="http://schemas.microsoft.com/office/powerpoint/2010/main" val="16691655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CC6ABCD-67AF-FB27-D75D-6C07957982D1}"/>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39A90B25-AF10-1048-D08A-F3C4FF30F784}"/>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6C2AF29-9706-08FC-0F6E-4240ECAAB76E}"/>
              </a:ext>
            </a:extLst>
          </p:cNvPr>
          <p:cNvSpPr>
            <a:spLocks noGrp="1"/>
          </p:cNvSpPr>
          <p:nvPr>
            <p:ph type="dt" sz="half" idx="10"/>
          </p:nvPr>
        </p:nvSpPr>
        <p:spPr/>
        <p:txBody>
          <a:bodyPr/>
          <a:lstStyle/>
          <a:p>
            <a:fld id="{09341AEA-F466-4D61-BB01-7FBB0F4E4257}" type="datetime1">
              <a:rPr kumimoji="1" lang="ja-JP" altLang="en-US" smtClean="0"/>
              <a:t>2025/7/26</a:t>
            </a:fld>
            <a:endParaRPr kumimoji="1" lang="ja-JP" altLang="en-US"/>
          </a:p>
        </p:txBody>
      </p:sp>
      <p:sp>
        <p:nvSpPr>
          <p:cNvPr id="5" name="フッター プレースホルダー 4">
            <a:extLst>
              <a:ext uri="{FF2B5EF4-FFF2-40B4-BE49-F238E27FC236}">
                <a16:creationId xmlns:a16="http://schemas.microsoft.com/office/drawing/2014/main" id="{407C4F3E-E93D-4825-E629-03A2D80049A9}"/>
              </a:ext>
            </a:extLst>
          </p:cNvPr>
          <p:cNvSpPr>
            <a:spLocks noGrp="1"/>
          </p:cNvSpPr>
          <p:nvPr>
            <p:ph type="ftr" sz="quarter" idx="11"/>
          </p:nvPr>
        </p:nvSpPr>
        <p:spPr/>
        <p:txBody>
          <a:bodyPr/>
          <a:lstStyle/>
          <a:p>
            <a:r>
              <a:rPr kumimoji="1" lang="en-US" altLang="ja-JP"/>
              <a:t>Jun Nishida</a:t>
            </a:r>
            <a:endParaRPr kumimoji="1" lang="ja-JP" altLang="en-US"/>
          </a:p>
        </p:txBody>
      </p:sp>
      <p:sp>
        <p:nvSpPr>
          <p:cNvPr id="6" name="スライド番号プレースホルダー 5">
            <a:extLst>
              <a:ext uri="{FF2B5EF4-FFF2-40B4-BE49-F238E27FC236}">
                <a16:creationId xmlns:a16="http://schemas.microsoft.com/office/drawing/2014/main" id="{817740C4-4EB1-CC80-4EB6-36A4D309B915}"/>
              </a:ext>
            </a:extLst>
          </p:cNvPr>
          <p:cNvSpPr>
            <a:spLocks noGrp="1"/>
          </p:cNvSpPr>
          <p:nvPr>
            <p:ph type="sldNum" sz="quarter" idx="12"/>
          </p:nvPr>
        </p:nvSpPr>
        <p:spPr/>
        <p:txBody>
          <a:bodyPr/>
          <a:lstStyle/>
          <a:p>
            <a:fld id="{3BA9B8C1-CC83-4956-B576-06FD31E0722A}" type="slidenum">
              <a:rPr kumimoji="1" lang="ja-JP" altLang="en-US" smtClean="0"/>
              <a:t>‹#›</a:t>
            </a:fld>
            <a:endParaRPr kumimoji="1" lang="ja-JP" altLang="en-US"/>
          </a:p>
        </p:txBody>
      </p:sp>
    </p:spTree>
    <p:extLst>
      <p:ext uri="{BB962C8B-B14F-4D97-AF65-F5344CB8AC3E}">
        <p14:creationId xmlns:p14="http://schemas.microsoft.com/office/powerpoint/2010/main" val="18398034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91E4CDC-F0FD-45A1-B72F-BD172D5E3BAD}"/>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A30DE673-2AED-5F44-C2AD-9D8C6A99D12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5850B2DC-BA06-42B6-6F86-B391C4EB6A68}"/>
              </a:ext>
            </a:extLst>
          </p:cNvPr>
          <p:cNvSpPr>
            <a:spLocks noGrp="1"/>
          </p:cNvSpPr>
          <p:nvPr>
            <p:ph type="dt" sz="half" idx="10"/>
          </p:nvPr>
        </p:nvSpPr>
        <p:spPr/>
        <p:txBody>
          <a:bodyPr/>
          <a:lstStyle/>
          <a:p>
            <a:fld id="{43740452-B6D2-45E6-8D8E-903FE414812F}" type="datetime1">
              <a:rPr kumimoji="1" lang="ja-JP" altLang="en-US" smtClean="0"/>
              <a:t>2025/7/26</a:t>
            </a:fld>
            <a:endParaRPr kumimoji="1" lang="ja-JP" altLang="en-US"/>
          </a:p>
        </p:txBody>
      </p:sp>
      <p:sp>
        <p:nvSpPr>
          <p:cNvPr id="5" name="フッター プレースホルダー 4">
            <a:extLst>
              <a:ext uri="{FF2B5EF4-FFF2-40B4-BE49-F238E27FC236}">
                <a16:creationId xmlns:a16="http://schemas.microsoft.com/office/drawing/2014/main" id="{A872477E-F154-316E-5F00-E3070D217889}"/>
              </a:ext>
            </a:extLst>
          </p:cNvPr>
          <p:cNvSpPr>
            <a:spLocks noGrp="1"/>
          </p:cNvSpPr>
          <p:nvPr>
            <p:ph type="ftr" sz="quarter" idx="11"/>
          </p:nvPr>
        </p:nvSpPr>
        <p:spPr/>
        <p:txBody>
          <a:bodyPr/>
          <a:lstStyle/>
          <a:p>
            <a:r>
              <a:rPr kumimoji="1" lang="en-US" altLang="ja-JP"/>
              <a:t>Jun Nishida</a:t>
            </a:r>
            <a:endParaRPr kumimoji="1" lang="ja-JP" altLang="en-US"/>
          </a:p>
        </p:txBody>
      </p:sp>
      <p:sp>
        <p:nvSpPr>
          <p:cNvPr id="6" name="スライド番号プレースホルダー 5">
            <a:extLst>
              <a:ext uri="{FF2B5EF4-FFF2-40B4-BE49-F238E27FC236}">
                <a16:creationId xmlns:a16="http://schemas.microsoft.com/office/drawing/2014/main" id="{9D9BD508-D788-0A62-ADAF-92402908C4DE}"/>
              </a:ext>
            </a:extLst>
          </p:cNvPr>
          <p:cNvSpPr>
            <a:spLocks noGrp="1"/>
          </p:cNvSpPr>
          <p:nvPr>
            <p:ph type="sldNum" sz="quarter" idx="12"/>
          </p:nvPr>
        </p:nvSpPr>
        <p:spPr/>
        <p:txBody>
          <a:bodyPr/>
          <a:lstStyle/>
          <a:p>
            <a:fld id="{3BA9B8C1-CC83-4956-B576-06FD31E0722A}" type="slidenum">
              <a:rPr kumimoji="1" lang="ja-JP" altLang="en-US" smtClean="0"/>
              <a:t>‹#›</a:t>
            </a:fld>
            <a:endParaRPr kumimoji="1" lang="ja-JP" altLang="en-US"/>
          </a:p>
        </p:txBody>
      </p:sp>
    </p:spTree>
    <p:extLst>
      <p:ext uri="{BB962C8B-B14F-4D97-AF65-F5344CB8AC3E}">
        <p14:creationId xmlns:p14="http://schemas.microsoft.com/office/powerpoint/2010/main" val="22847995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CAF621B-70A0-E0D7-ADCC-AB79961241FB}"/>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CBE9AAA9-8E45-2B66-0638-2AC437159BC6}"/>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83A49442-0317-3A00-C5B6-9A8CF44586B2}"/>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E3E2DAAD-CD1D-69CA-08A0-4720B810537C}"/>
              </a:ext>
            </a:extLst>
          </p:cNvPr>
          <p:cNvSpPr>
            <a:spLocks noGrp="1"/>
          </p:cNvSpPr>
          <p:nvPr>
            <p:ph type="dt" sz="half" idx="10"/>
          </p:nvPr>
        </p:nvSpPr>
        <p:spPr/>
        <p:txBody>
          <a:bodyPr/>
          <a:lstStyle/>
          <a:p>
            <a:fld id="{78996C11-3726-4912-9C13-AD79747964A7}" type="datetime1">
              <a:rPr kumimoji="1" lang="ja-JP" altLang="en-US" smtClean="0"/>
              <a:t>2025/7/26</a:t>
            </a:fld>
            <a:endParaRPr kumimoji="1" lang="ja-JP" altLang="en-US"/>
          </a:p>
        </p:txBody>
      </p:sp>
      <p:sp>
        <p:nvSpPr>
          <p:cNvPr id="6" name="フッター プレースホルダー 5">
            <a:extLst>
              <a:ext uri="{FF2B5EF4-FFF2-40B4-BE49-F238E27FC236}">
                <a16:creationId xmlns:a16="http://schemas.microsoft.com/office/drawing/2014/main" id="{DD5BFDCB-A3E4-0380-F450-8C716C703BB6}"/>
              </a:ext>
            </a:extLst>
          </p:cNvPr>
          <p:cNvSpPr>
            <a:spLocks noGrp="1"/>
          </p:cNvSpPr>
          <p:nvPr>
            <p:ph type="ftr" sz="quarter" idx="11"/>
          </p:nvPr>
        </p:nvSpPr>
        <p:spPr/>
        <p:txBody>
          <a:bodyPr/>
          <a:lstStyle/>
          <a:p>
            <a:r>
              <a:rPr kumimoji="1" lang="en-US" altLang="ja-JP"/>
              <a:t>Jun Nishida</a:t>
            </a:r>
            <a:endParaRPr kumimoji="1" lang="ja-JP" altLang="en-US"/>
          </a:p>
        </p:txBody>
      </p:sp>
      <p:sp>
        <p:nvSpPr>
          <p:cNvPr id="7" name="スライド番号プレースホルダー 6">
            <a:extLst>
              <a:ext uri="{FF2B5EF4-FFF2-40B4-BE49-F238E27FC236}">
                <a16:creationId xmlns:a16="http://schemas.microsoft.com/office/drawing/2014/main" id="{C7631BE5-9E21-75D2-1E70-085CCD67D96B}"/>
              </a:ext>
            </a:extLst>
          </p:cNvPr>
          <p:cNvSpPr>
            <a:spLocks noGrp="1"/>
          </p:cNvSpPr>
          <p:nvPr>
            <p:ph type="sldNum" sz="quarter" idx="12"/>
          </p:nvPr>
        </p:nvSpPr>
        <p:spPr/>
        <p:txBody>
          <a:bodyPr/>
          <a:lstStyle/>
          <a:p>
            <a:fld id="{3BA9B8C1-CC83-4956-B576-06FD31E0722A}" type="slidenum">
              <a:rPr kumimoji="1" lang="ja-JP" altLang="en-US" smtClean="0"/>
              <a:t>‹#›</a:t>
            </a:fld>
            <a:endParaRPr kumimoji="1" lang="ja-JP" altLang="en-US"/>
          </a:p>
        </p:txBody>
      </p:sp>
    </p:spTree>
    <p:extLst>
      <p:ext uri="{BB962C8B-B14F-4D97-AF65-F5344CB8AC3E}">
        <p14:creationId xmlns:p14="http://schemas.microsoft.com/office/powerpoint/2010/main" val="19421225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79159DD-9C4E-C22A-0194-8970DE6116D2}"/>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D8E20FE6-E4D8-26B8-7EA4-773DE54EC3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768BB1A1-B4F9-6F2C-E04C-D6FE496EB720}"/>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27B08CAE-4EB7-6421-35E9-D639983B06F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823A5988-7FE3-F852-63D2-8206C82C9D6E}"/>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C7119420-67F4-33F2-95A6-B2F0C70F47A8}"/>
              </a:ext>
            </a:extLst>
          </p:cNvPr>
          <p:cNvSpPr>
            <a:spLocks noGrp="1"/>
          </p:cNvSpPr>
          <p:nvPr>
            <p:ph type="dt" sz="half" idx="10"/>
          </p:nvPr>
        </p:nvSpPr>
        <p:spPr/>
        <p:txBody>
          <a:bodyPr/>
          <a:lstStyle/>
          <a:p>
            <a:fld id="{1FA4B9D7-A1C4-44C3-AE91-9D1AB29D2C52}" type="datetime1">
              <a:rPr kumimoji="1" lang="ja-JP" altLang="en-US" smtClean="0"/>
              <a:t>2025/7/26</a:t>
            </a:fld>
            <a:endParaRPr kumimoji="1" lang="ja-JP" altLang="en-US"/>
          </a:p>
        </p:txBody>
      </p:sp>
      <p:sp>
        <p:nvSpPr>
          <p:cNvPr id="8" name="フッター プレースホルダー 7">
            <a:extLst>
              <a:ext uri="{FF2B5EF4-FFF2-40B4-BE49-F238E27FC236}">
                <a16:creationId xmlns:a16="http://schemas.microsoft.com/office/drawing/2014/main" id="{3C511500-2A8E-A00C-AE35-536B1D3EA1D6}"/>
              </a:ext>
            </a:extLst>
          </p:cNvPr>
          <p:cNvSpPr>
            <a:spLocks noGrp="1"/>
          </p:cNvSpPr>
          <p:nvPr>
            <p:ph type="ftr" sz="quarter" idx="11"/>
          </p:nvPr>
        </p:nvSpPr>
        <p:spPr/>
        <p:txBody>
          <a:bodyPr/>
          <a:lstStyle/>
          <a:p>
            <a:r>
              <a:rPr kumimoji="1" lang="en-US" altLang="ja-JP"/>
              <a:t>Jun Nishida</a:t>
            </a:r>
            <a:endParaRPr kumimoji="1" lang="ja-JP" altLang="en-US"/>
          </a:p>
        </p:txBody>
      </p:sp>
      <p:sp>
        <p:nvSpPr>
          <p:cNvPr id="9" name="スライド番号プレースホルダー 8">
            <a:extLst>
              <a:ext uri="{FF2B5EF4-FFF2-40B4-BE49-F238E27FC236}">
                <a16:creationId xmlns:a16="http://schemas.microsoft.com/office/drawing/2014/main" id="{DCD4B002-CE1A-5BE6-B128-F7E8F0E49C4E}"/>
              </a:ext>
            </a:extLst>
          </p:cNvPr>
          <p:cNvSpPr>
            <a:spLocks noGrp="1"/>
          </p:cNvSpPr>
          <p:nvPr>
            <p:ph type="sldNum" sz="quarter" idx="12"/>
          </p:nvPr>
        </p:nvSpPr>
        <p:spPr/>
        <p:txBody>
          <a:bodyPr/>
          <a:lstStyle/>
          <a:p>
            <a:fld id="{3BA9B8C1-CC83-4956-B576-06FD31E0722A}" type="slidenum">
              <a:rPr kumimoji="1" lang="ja-JP" altLang="en-US" smtClean="0"/>
              <a:t>‹#›</a:t>
            </a:fld>
            <a:endParaRPr kumimoji="1" lang="ja-JP" altLang="en-US"/>
          </a:p>
        </p:txBody>
      </p:sp>
    </p:spTree>
    <p:extLst>
      <p:ext uri="{BB962C8B-B14F-4D97-AF65-F5344CB8AC3E}">
        <p14:creationId xmlns:p14="http://schemas.microsoft.com/office/powerpoint/2010/main" val="12674863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16E38E0-45AD-EDF5-B028-5CBA354D6ED2}"/>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F9114F3A-F22D-EEC6-7F21-1E03303570DF}"/>
              </a:ext>
            </a:extLst>
          </p:cNvPr>
          <p:cNvSpPr>
            <a:spLocks noGrp="1"/>
          </p:cNvSpPr>
          <p:nvPr>
            <p:ph type="dt" sz="half" idx="10"/>
          </p:nvPr>
        </p:nvSpPr>
        <p:spPr/>
        <p:txBody>
          <a:bodyPr/>
          <a:lstStyle/>
          <a:p>
            <a:fld id="{979B887F-45F1-43DD-8C10-2B9177AE3A3B}" type="datetime1">
              <a:rPr kumimoji="1" lang="ja-JP" altLang="en-US" smtClean="0"/>
              <a:t>2025/7/26</a:t>
            </a:fld>
            <a:endParaRPr kumimoji="1" lang="ja-JP" altLang="en-US"/>
          </a:p>
        </p:txBody>
      </p:sp>
      <p:sp>
        <p:nvSpPr>
          <p:cNvPr id="4" name="フッター プレースホルダー 3">
            <a:extLst>
              <a:ext uri="{FF2B5EF4-FFF2-40B4-BE49-F238E27FC236}">
                <a16:creationId xmlns:a16="http://schemas.microsoft.com/office/drawing/2014/main" id="{D91AEABE-BADC-FD2C-AAF0-C3AA3A29410F}"/>
              </a:ext>
            </a:extLst>
          </p:cNvPr>
          <p:cNvSpPr>
            <a:spLocks noGrp="1"/>
          </p:cNvSpPr>
          <p:nvPr>
            <p:ph type="ftr" sz="quarter" idx="11"/>
          </p:nvPr>
        </p:nvSpPr>
        <p:spPr/>
        <p:txBody>
          <a:bodyPr/>
          <a:lstStyle/>
          <a:p>
            <a:r>
              <a:rPr kumimoji="1" lang="en-US" altLang="ja-JP"/>
              <a:t>Jun Nishida</a:t>
            </a:r>
            <a:endParaRPr kumimoji="1" lang="ja-JP" altLang="en-US"/>
          </a:p>
        </p:txBody>
      </p:sp>
      <p:sp>
        <p:nvSpPr>
          <p:cNvPr id="5" name="スライド番号プレースホルダー 4">
            <a:extLst>
              <a:ext uri="{FF2B5EF4-FFF2-40B4-BE49-F238E27FC236}">
                <a16:creationId xmlns:a16="http://schemas.microsoft.com/office/drawing/2014/main" id="{622D0623-C540-E4DE-15C6-B6B19E8ED1CE}"/>
              </a:ext>
            </a:extLst>
          </p:cNvPr>
          <p:cNvSpPr>
            <a:spLocks noGrp="1"/>
          </p:cNvSpPr>
          <p:nvPr>
            <p:ph type="sldNum" sz="quarter" idx="12"/>
          </p:nvPr>
        </p:nvSpPr>
        <p:spPr/>
        <p:txBody>
          <a:bodyPr/>
          <a:lstStyle/>
          <a:p>
            <a:fld id="{3BA9B8C1-CC83-4956-B576-06FD31E0722A}" type="slidenum">
              <a:rPr kumimoji="1" lang="ja-JP" altLang="en-US" smtClean="0"/>
              <a:t>‹#›</a:t>
            </a:fld>
            <a:endParaRPr kumimoji="1" lang="ja-JP" altLang="en-US"/>
          </a:p>
        </p:txBody>
      </p:sp>
    </p:spTree>
    <p:extLst>
      <p:ext uri="{BB962C8B-B14F-4D97-AF65-F5344CB8AC3E}">
        <p14:creationId xmlns:p14="http://schemas.microsoft.com/office/powerpoint/2010/main" val="32902907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FFB3FA07-064F-6EA0-1CA6-46C141C007A0}"/>
              </a:ext>
            </a:extLst>
          </p:cNvPr>
          <p:cNvSpPr>
            <a:spLocks noGrp="1"/>
          </p:cNvSpPr>
          <p:nvPr>
            <p:ph type="dt" sz="half" idx="10"/>
          </p:nvPr>
        </p:nvSpPr>
        <p:spPr/>
        <p:txBody>
          <a:bodyPr/>
          <a:lstStyle/>
          <a:p>
            <a:fld id="{1992C985-8AE7-48C3-8B5E-B2288ED84DC6}" type="datetime1">
              <a:rPr kumimoji="1" lang="ja-JP" altLang="en-US" smtClean="0"/>
              <a:t>2025/7/26</a:t>
            </a:fld>
            <a:endParaRPr kumimoji="1" lang="ja-JP" altLang="en-US"/>
          </a:p>
        </p:txBody>
      </p:sp>
      <p:sp>
        <p:nvSpPr>
          <p:cNvPr id="3" name="フッター プレースホルダー 2">
            <a:extLst>
              <a:ext uri="{FF2B5EF4-FFF2-40B4-BE49-F238E27FC236}">
                <a16:creationId xmlns:a16="http://schemas.microsoft.com/office/drawing/2014/main" id="{F3BFF157-5010-7F26-3F45-AB6574EE3608}"/>
              </a:ext>
            </a:extLst>
          </p:cNvPr>
          <p:cNvSpPr>
            <a:spLocks noGrp="1"/>
          </p:cNvSpPr>
          <p:nvPr>
            <p:ph type="ftr" sz="quarter" idx="11"/>
          </p:nvPr>
        </p:nvSpPr>
        <p:spPr/>
        <p:txBody>
          <a:bodyPr/>
          <a:lstStyle/>
          <a:p>
            <a:r>
              <a:rPr kumimoji="1" lang="en-US" altLang="ja-JP"/>
              <a:t>Jun Nishida</a:t>
            </a:r>
            <a:endParaRPr kumimoji="1" lang="ja-JP" altLang="en-US"/>
          </a:p>
        </p:txBody>
      </p:sp>
      <p:sp>
        <p:nvSpPr>
          <p:cNvPr id="4" name="スライド番号プレースホルダー 3">
            <a:extLst>
              <a:ext uri="{FF2B5EF4-FFF2-40B4-BE49-F238E27FC236}">
                <a16:creationId xmlns:a16="http://schemas.microsoft.com/office/drawing/2014/main" id="{0EFDA123-7EC0-6A7A-AF61-D67559C1000B}"/>
              </a:ext>
            </a:extLst>
          </p:cNvPr>
          <p:cNvSpPr>
            <a:spLocks noGrp="1"/>
          </p:cNvSpPr>
          <p:nvPr>
            <p:ph type="sldNum" sz="quarter" idx="12"/>
          </p:nvPr>
        </p:nvSpPr>
        <p:spPr/>
        <p:txBody>
          <a:bodyPr/>
          <a:lstStyle/>
          <a:p>
            <a:fld id="{3BA9B8C1-CC83-4956-B576-06FD31E0722A}" type="slidenum">
              <a:rPr kumimoji="1" lang="ja-JP" altLang="en-US" smtClean="0"/>
              <a:t>‹#›</a:t>
            </a:fld>
            <a:endParaRPr kumimoji="1" lang="ja-JP" altLang="en-US"/>
          </a:p>
        </p:txBody>
      </p:sp>
    </p:spTree>
    <p:extLst>
      <p:ext uri="{BB962C8B-B14F-4D97-AF65-F5344CB8AC3E}">
        <p14:creationId xmlns:p14="http://schemas.microsoft.com/office/powerpoint/2010/main" val="35386527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77FB55C-EA91-F827-45EE-62AF0D9B1827}"/>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7F8415B-C5A9-BFC9-8DE5-7A7DB3739D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0F62282C-6B14-CC1E-02AA-1E2E37F2E4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F570BDC1-FBE6-228C-1FB4-6E4200D2D134}"/>
              </a:ext>
            </a:extLst>
          </p:cNvPr>
          <p:cNvSpPr>
            <a:spLocks noGrp="1"/>
          </p:cNvSpPr>
          <p:nvPr>
            <p:ph type="dt" sz="half" idx="10"/>
          </p:nvPr>
        </p:nvSpPr>
        <p:spPr/>
        <p:txBody>
          <a:bodyPr/>
          <a:lstStyle/>
          <a:p>
            <a:fld id="{E29A512A-0F88-4971-AC49-5C0A91505DD4}" type="datetime1">
              <a:rPr kumimoji="1" lang="ja-JP" altLang="en-US" smtClean="0"/>
              <a:t>2025/7/26</a:t>
            </a:fld>
            <a:endParaRPr kumimoji="1" lang="ja-JP" altLang="en-US"/>
          </a:p>
        </p:txBody>
      </p:sp>
      <p:sp>
        <p:nvSpPr>
          <p:cNvPr id="6" name="フッター プレースホルダー 5">
            <a:extLst>
              <a:ext uri="{FF2B5EF4-FFF2-40B4-BE49-F238E27FC236}">
                <a16:creationId xmlns:a16="http://schemas.microsoft.com/office/drawing/2014/main" id="{66E0D370-9FEC-6821-F6BA-1A663400F5CD}"/>
              </a:ext>
            </a:extLst>
          </p:cNvPr>
          <p:cNvSpPr>
            <a:spLocks noGrp="1"/>
          </p:cNvSpPr>
          <p:nvPr>
            <p:ph type="ftr" sz="quarter" idx="11"/>
          </p:nvPr>
        </p:nvSpPr>
        <p:spPr/>
        <p:txBody>
          <a:bodyPr/>
          <a:lstStyle/>
          <a:p>
            <a:r>
              <a:rPr kumimoji="1" lang="en-US" altLang="ja-JP"/>
              <a:t>Jun Nishida</a:t>
            </a:r>
            <a:endParaRPr kumimoji="1" lang="ja-JP" altLang="en-US"/>
          </a:p>
        </p:txBody>
      </p:sp>
      <p:sp>
        <p:nvSpPr>
          <p:cNvPr id="7" name="スライド番号プレースホルダー 6">
            <a:extLst>
              <a:ext uri="{FF2B5EF4-FFF2-40B4-BE49-F238E27FC236}">
                <a16:creationId xmlns:a16="http://schemas.microsoft.com/office/drawing/2014/main" id="{4F812152-210D-66DB-9201-61E84FFEABB2}"/>
              </a:ext>
            </a:extLst>
          </p:cNvPr>
          <p:cNvSpPr>
            <a:spLocks noGrp="1"/>
          </p:cNvSpPr>
          <p:nvPr>
            <p:ph type="sldNum" sz="quarter" idx="12"/>
          </p:nvPr>
        </p:nvSpPr>
        <p:spPr/>
        <p:txBody>
          <a:bodyPr/>
          <a:lstStyle/>
          <a:p>
            <a:fld id="{3BA9B8C1-CC83-4956-B576-06FD31E0722A}" type="slidenum">
              <a:rPr kumimoji="1" lang="ja-JP" altLang="en-US" smtClean="0"/>
              <a:t>‹#›</a:t>
            </a:fld>
            <a:endParaRPr kumimoji="1" lang="ja-JP" altLang="en-US"/>
          </a:p>
        </p:txBody>
      </p:sp>
    </p:spTree>
    <p:extLst>
      <p:ext uri="{BB962C8B-B14F-4D97-AF65-F5344CB8AC3E}">
        <p14:creationId xmlns:p14="http://schemas.microsoft.com/office/powerpoint/2010/main" val="27237499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A4829C4-0DA2-50D8-BD60-03EFC97CBCCA}"/>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0C3AA205-7B37-73F6-F35C-5DF11DAAE8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F414A37A-FF1A-2828-9B98-498F9B7C36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5A59B1AD-7A43-CCEE-FCCC-7B88CBD6CFC1}"/>
              </a:ext>
            </a:extLst>
          </p:cNvPr>
          <p:cNvSpPr>
            <a:spLocks noGrp="1"/>
          </p:cNvSpPr>
          <p:nvPr>
            <p:ph type="dt" sz="half" idx="10"/>
          </p:nvPr>
        </p:nvSpPr>
        <p:spPr/>
        <p:txBody>
          <a:bodyPr/>
          <a:lstStyle/>
          <a:p>
            <a:fld id="{9B5F77B4-346C-417F-A38B-1208E34BC879}" type="datetime1">
              <a:rPr kumimoji="1" lang="ja-JP" altLang="en-US" smtClean="0"/>
              <a:t>2025/7/26</a:t>
            </a:fld>
            <a:endParaRPr kumimoji="1" lang="ja-JP" altLang="en-US"/>
          </a:p>
        </p:txBody>
      </p:sp>
      <p:sp>
        <p:nvSpPr>
          <p:cNvPr id="6" name="フッター プレースホルダー 5">
            <a:extLst>
              <a:ext uri="{FF2B5EF4-FFF2-40B4-BE49-F238E27FC236}">
                <a16:creationId xmlns:a16="http://schemas.microsoft.com/office/drawing/2014/main" id="{D5C4CBA5-F72B-8504-402E-D052DB6529EF}"/>
              </a:ext>
            </a:extLst>
          </p:cNvPr>
          <p:cNvSpPr>
            <a:spLocks noGrp="1"/>
          </p:cNvSpPr>
          <p:nvPr>
            <p:ph type="ftr" sz="quarter" idx="11"/>
          </p:nvPr>
        </p:nvSpPr>
        <p:spPr/>
        <p:txBody>
          <a:bodyPr/>
          <a:lstStyle/>
          <a:p>
            <a:r>
              <a:rPr kumimoji="1" lang="en-US" altLang="ja-JP"/>
              <a:t>Jun Nishida</a:t>
            </a:r>
            <a:endParaRPr kumimoji="1" lang="ja-JP" altLang="en-US"/>
          </a:p>
        </p:txBody>
      </p:sp>
      <p:sp>
        <p:nvSpPr>
          <p:cNvPr id="7" name="スライド番号プレースホルダー 6">
            <a:extLst>
              <a:ext uri="{FF2B5EF4-FFF2-40B4-BE49-F238E27FC236}">
                <a16:creationId xmlns:a16="http://schemas.microsoft.com/office/drawing/2014/main" id="{E30221EB-F893-27B9-FCDB-4AB2F1E663B6}"/>
              </a:ext>
            </a:extLst>
          </p:cNvPr>
          <p:cNvSpPr>
            <a:spLocks noGrp="1"/>
          </p:cNvSpPr>
          <p:nvPr>
            <p:ph type="sldNum" sz="quarter" idx="12"/>
          </p:nvPr>
        </p:nvSpPr>
        <p:spPr/>
        <p:txBody>
          <a:bodyPr/>
          <a:lstStyle/>
          <a:p>
            <a:fld id="{3BA9B8C1-CC83-4956-B576-06FD31E0722A}" type="slidenum">
              <a:rPr kumimoji="1" lang="ja-JP" altLang="en-US" smtClean="0"/>
              <a:t>‹#›</a:t>
            </a:fld>
            <a:endParaRPr kumimoji="1" lang="ja-JP" altLang="en-US"/>
          </a:p>
        </p:txBody>
      </p:sp>
    </p:spTree>
    <p:extLst>
      <p:ext uri="{BB962C8B-B14F-4D97-AF65-F5344CB8AC3E}">
        <p14:creationId xmlns:p14="http://schemas.microsoft.com/office/powerpoint/2010/main" val="1307379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8443DF37-3371-C3B4-CC99-6339DB88CD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C1A47C95-160C-F60C-7C0C-8D5B590B54B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1439F2F-B256-21D8-CC7C-92BCCB174E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AD5DD71-E8B4-4787-AD84-83EC6A4499C6}" type="datetime1">
              <a:rPr kumimoji="1" lang="ja-JP" altLang="en-US" smtClean="0"/>
              <a:t>2025/7/26</a:t>
            </a:fld>
            <a:endParaRPr kumimoji="1" lang="ja-JP" altLang="en-US"/>
          </a:p>
        </p:txBody>
      </p:sp>
      <p:sp>
        <p:nvSpPr>
          <p:cNvPr id="5" name="フッター プレースホルダー 4">
            <a:extLst>
              <a:ext uri="{FF2B5EF4-FFF2-40B4-BE49-F238E27FC236}">
                <a16:creationId xmlns:a16="http://schemas.microsoft.com/office/drawing/2014/main" id="{9D4C1679-58A8-CE12-3EC9-EA591777575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kumimoji="1" lang="en-US" altLang="ja-JP"/>
              <a:t>Jun Nishida</a:t>
            </a:r>
            <a:endParaRPr kumimoji="1" lang="ja-JP" altLang="en-US"/>
          </a:p>
        </p:txBody>
      </p:sp>
      <p:sp>
        <p:nvSpPr>
          <p:cNvPr id="6" name="スライド番号プレースホルダー 5">
            <a:extLst>
              <a:ext uri="{FF2B5EF4-FFF2-40B4-BE49-F238E27FC236}">
                <a16:creationId xmlns:a16="http://schemas.microsoft.com/office/drawing/2014/main" id="{8EA1940C-1E32-FDBE-8E0E-A485300E3F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BA9B8C1-CC83-4956-B576-06FD31E0722A}" type="slidenum">
              <a:rPr kumimoji="1" lang="ja-JP" altLang="en-US" smtClean="0"/>
              <a:t>‹#›</a:t>
            </a:fld>
            <a:endParaRPr kumimoji="1" lang="ja-JP" altLang="en-US"/>
          </a:p>
        </p:txBody>
      </p:sp>
    </p:spTree>
    <p:extLst>
      <p:ext uri="{BB962C8B-B14F-4D97-AF65-F5344CB8AC3E}">
        <p14:creationId xmlns:p14="http://schemas.microsoft.com/office/powerpoint/2010/main" val="21054308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723A062-B6DA-4B50-0766-84CE8D323AB1}"/>
              </a:ext>
            </a:extLst>
          </p:cNvPr>
          <p:cNvSpPr>
            <a:spLocks noGrp="1"/>
          </p:cNvSpPr>
          <p:nvPr>
            <p:ph type="ctrTitle"/>
          </p:nvPr>
        </p:nvSpPr>
        <p:spPr/>
        <p:txBody>
          <a:bodyPr>
            <a:normAutofit/>
          </a:bodyPr>
          <a:lstStyle/>
          <a:p>
            <a:r>
              <a:rPr kumimoji="1" lang="en-US" altLang="ja-JP" sz="1800" dirty="0" err="1"/>
              <a:t>CE×Dialogue</a:t>
            </a:r>
            <a:r>
              <a:rPr kumimoji="1" lang="en-US" altLang="ja-JP" sz="1800" dirty="0"/>
              <a:t> </a:t>
            </a:r>
            <a:r>
              <a:rPr kumimoji="1" lang="ja-JP" altLang="en-US" sz="1800" dirty="0"/>
              <a:t>シリーズ －サーキュラーエコノミーの「なぜ？」を掘り下げる知の往還</a:t>
            </a:r>
            <a:r>
              <a:rPr kumimoji="1" lang="ja-JP" altLang="en-US" sz="5400" dirty="0"/>
              <a:t>「そもそもなぜ</a:t>
            </a:r>
            <a:br>
              <a:rPr kumimoji="1" lang="en-US" altLang="ja-JP" sz="5400" dirty="0"/>
            </a:br>
            <a:r>
              <a:rPr kumimoji="1" lang="ja-JP" altLang="en-US" sz="5400" dirty="0"/>
              <a:t>リサイクルするのか？」</a:t>
            </a:r>
          </a:p>
        </p:txBody>
      </p:sp>
      <p:sp>
        <p:nvSpPr>
          <p:cNvPr id="3" name="字幕 2">
            <a:extLst>
              <a:ext uri="{FF2B5EF4-FFF2-40B4-BE49-F238E27FC236}">
                <a16:creationId xmlns:a16="http://schemas.microsoft.com/office/drawing/2014/main" id="{29B9B5A9-B816-FCC5-2517-CED69A7F8D4C}"/>
              </a:ext>
            </a:extLst>
          </p:cNvPr>
          <p:cNvSpPr>
            <a:spLocks noGrp="1"/>
          </p:cNvSpPr>
          <p:nvPr>
            <p:ph type="subTitle" idx="1"/>
          </p:nvPr>
        </p:nvSpPr>
        <p:spPr/>
        <p:txBody>
          <a:bodyPr/>
          <a:lstStyle/>
          <a:p>
            <a:r>
              <a:rPr kumimoji="1" lang="en-US" altLang="ja-JP" dirty="0"/>
              <a:t>2025.8.1.</a:t>
            </a:r>
          </a:p>
          <a:p>
            <a:r>
              <a:rPr lang="ja-JP" altLang="en-US" dirty="0"/>
              <a:t>西田　純</a:t>
            </a:r>
            <a:endParaRPr kumimoji="1" lang="ja-JP" altLang="en-US" dirty="0"/>
          </a:p>
        </p:txBody>
      </p:sp>
      <p:sp>
        <p:nvSpPr>
          <p:cNvPr id="4" name="フッター プレースホルダー 3">
            <a:extLst>
              <a:ext uri="{FF2B5EF4-FFF2-40B4-BE49-F238E27FC236}">
                <a16:creationId xmlns:a16="http://schemas.microsoft.com/office/drawing/2014/main" id="{CA24F241-D121-59D5-056D-07A5FF3ABAEA}"/>
              </a:ext>
            </a:extLst>
          </p:cNvPr>
          <p:cNvSpPr>
            <a:spLocks noGrp="1"/>
          </p:cNvSpPr>
          <p:nvPr>
            <p:ph type="ftr" sz="quarter" idx="11"/>
          </p:nvPr>
        </p:nvSpPr>
        <p:spPr/>
        <p:txBody>
          <a:bodyPr/>
          <a:lstStyle/>
          <a:p>
            <a:r>
              <a:rPr kumimoji="1" lang="en-US" altLang="ja-JP"/>
              <a:t>Jun Nishida</a:t>
            </a:r>
            <a:endParaRPr kumimoji="1" lang="ja-JP" altLang="en-US"/>
          </a:p>
        </p:txBody>
      </p:sp>
      <p:sp>
        <p:nvSpPr>
          <p:cNvPr id="5" name="スライド番号プレースホルダー 4">
            <a:extLst>
              <a:ext uri="{FF2B5EF4-FFF2-40B4-BE49-F238E27FC236}">
                <a16:creationId xmlns:a16="http://schemas.microsoft.com/office/drawing/2014/main" id="{3C07D0BB-B865-E916-6D97-21E28CC2D0EE}"/>
              </a:ext>
            </a:extLst>
          </p:cNvPr>
          <p:cNvSpPr>
            <a:spLocks noGrp="1"/>
          </p:cNvSpPr>
          <p:nvPr>
            <p:ph type="sldNum" sz="quarter" idx="12"/>
          </p:nvPr>
        </p:nvSpPr>
        <p:spPr/>
        <p:txBody>
          <a:bodyPr/>
          <a:lstStyle/>
          <a:p>
            <a:fld id="{3BA9B8C1-CC83-4956-B576-06FD31E0722A}" type="slidenum">
              <a:rPr kumimoji="1" lang="ja-JP" altLang="en-US" smtClean="0"/>
              <a:t>1</a:t>
            </a:fld>
            <a:endParaRPr kumimoji="1" lang="ja-JP" altLang="en-US"/>
          </a:p>
        </p:txBody>
      </p:sp>
    </p:spTree>
    <p:extLst>
      <p:ext uri="{BB962C8B-B14F-4D97-AF65-F5344CB8AC3E}">
        <p14:creationId xmlns:p14="http://schemas.microsoft.com/office/powerpoint/2010/main" val="19427808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6371B8-9CAB-5E39-86FF-A54A6E414A21}"/>
              </a:ext>
            </a:extLst>
          </p:cNvPr>
          <p:cNvSpPr>
            <a:spLocks noGrp="1"/>
          </p:cNvSpPr>
          <p:nvPr>
            <p:ph type="title"/>
          </p:nvPr>
        </p:nvSpPr>
        <p:spPr>
          <a:xfrm>
            <a:off x="838200" y="2459396"/>
            <a:ext cx="10515600" cy="1325563"/>
          </a:xfrm>
        </p:spPr>
        <p:txBody>
          <a:bodyPr>
            <a:noAutofit/>
          </a:bodyPr>
          <a:lstStyle/>
          <a:p>
            <a:pPr algn="ctr"/>
            <a:r>
              <a:rPr kumimoji="1" lang="ja-JP" altLang="en-US" sz="6600" dirty="0">
                <a:latin typeface="HGP創英角ｺﾞｼｯｸUB" panose="020B0900000000000000" pitchFamily="50" charset="-128"/>
                <a:ea typeface="HGP創英角ｺﾞｼｯｸUB" panose="020B0900000000000000" pitchFamily="50" charset="-128"/>
              </a:rPr>
              <a:t>得た価値を享受し続けるのが人間にとって本来最も合理的な選択肢のはずだから。</a:t>
            </a:r>
            <a:br>
              <a:rPr kumimoji="1" lang="en-US" altLang="ja-JP" sz="6600" dirty="0">
                <a:latin typeface="HGP創英角ｺﾞｼｯｸUB" panose="020B0900000000000000" pitchFamily="50" charset="-128"/>
                <a:ea typeface="HGP創英角ｺﾞｼｯｸUB" panose="020B0900000000000000" pitchFamily="50" charset="-128"/>
              </a:rPr>
            </a:br>
            <a:r>
              <a:rPr kumimoji="1" lang="ja-JP" altLang="en-US" sz="6600" dirty="0">
                <a:latin typeface="HGP創英角ｺﾞｼｯｸUB" panose="020B0900000000000000" pitchFamily="50" charset="-128"/>
                <a:ea typeface="HGP創英角ｺﾞｼｯｸUB" panose="020B0900000000000000" pitchFamily="50" charset="-128"/>
              </a:rPr>
              <a:t>「できるものならそうしたい。」</a:t>
            </a:r>
            <a:br>
              <a:rPr kumimoji="1" lang="en-US" altLang="ja-JP" sz="6600" dirty="0">
                <a:latin typeface="HGP創英角ｺﾞｼｯｸUB" panose="020B0900000000000000" pitchFamily="50" charset="-128"/>
                <a:ea typeface="HGP創英角ｺﾞｼｯｸUB" panose="020B0900000000000000" pitchFamily="50" charset="-128"/>
              </a:rPr>
            </a:br>
            <a:r>
              <a:rPr kumimoji="1" lang="ja-JP" altLang="en-US" sz="6600" dirty="0">
                <a:latin typeface="HGP創英角ｺﾞｼｯｸUB" panose="020B0900000000000000" pitchFamily="50" charset="-128"/>
                <a:ea typeface="HGP創英角ｺﾞｼｯｸUB" panose="020B0900000000000000" pitchFamily="50" charset="-128"/>
              </a:rPr>
              <a:t>廃棄は次善の経済行為。</a:t>
            </a:r>
          </a:p>
        </p:txBody>
      </p:sp>
      <p:sp>
        <p:nvSpPr>
          <p:cNvPr id="3" name="フッター プレースホルダー 2">
            <a:extLst>
              <a:ext uri="{FF2B5EF4-FFF2-40B4-BE49-F238E27FC236}">
                <a16:creationId xmlns:a16="http://schemas.microsoft.com/office/drawing/2014/main" id="{7B8A471A-878E-0EA2-6D97-DF820498C062}"/>
              </a:ext>
            </a:extLst>
          </p:cNvPr>
          <p:cNvSpPr>
            <a:spLocks noGrp="1"/>
          </p:cNvSpPr>
          <p:nvPr>
            <p:ph type="ftr" sz="quarter" idx="11"/>
          </p:nvPr>
        </p:nvSpPr>
        <p:spPr/>
        <p:txBody>
          <a:bodyPr/>
          <a:lstStyle/>
          <a:p>
            <a:r>
              <a:rPr kumimoji="1" lang="en-US" altLang="ja-JP"/>
              <a:t>Jun Nishida</a:t>
            </a:r>
            <a:endParaRPr kumimoji="1" lang="ja-JP" altLang="en-US"/>
          </a:p>
        </p:txBody>
      </p:sp>
      <p:sp>
        <p:nvSpPr>
          <p:cNvPr id="4" name="スライド番号プレースホルダー 3">
            <a:extLst>
              <a:ext uri="{FF2B5EF4-FFF2-40B4-BE49-F238E27FC236}">
                <a16:creationId xmlns:a16="http://schemas.microsoft.com/office/drawing/2014/main" id="{F828C1E5-C786-0B4F-6E57-3B2DD165127B}"/>
              </a:ext>
            </a:extLst>
          </p:cNvPr>
          <p:cNvSpPr>
            <a:spLocks noGrp="1"/>
          </p:cNvSpPr>
          <p:nvPr>
            <p:ph type="sldNum" sz="quarter" idx="12"/>
          </p:nvPr>
        </p:nvSpPr>
        <p:spPr/>
        <p:txBody>
          <a:bodyPr/>
          <a:lstStyle/>
          <a:p>
            <a:fld id="{3BA9B8C1-CC83-4956-B576-06FD31E0722A}" type="slidenum">
              <a:rPr kumimoji="1" lang="ja-JP" altLang="en-US" smtClean="0"/>
              <a:t>2</a:t>
            </a:fld>
            <a:endParaRPr kumimoji="1" lang="ja-JP" altLang="en-US"/>
          </a:p>
        </p:txBody>
      </p:sp>
    </p:spTree>
    <p:extLst>
      <p:ext uri="{BB962C8B-B14F-4D97-AF65-F5344CB8AC3E}">
        <p14:creationId xmlns:p14="http://schemas.microsoft.com/office/powerpoint/2010/main" val="2370344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F2E07F6-03A0-A80E-DBE6-43AA44DE17A7}"/>
              </a:ext>
            </a:extLst>
          </p:cNvPr>
          <p:cNvSpPr>
            <a:spLocks noGrp="1"/>
          </p:cNvSpPr>
          <p:nvPr>
            <p:ph type="title"/>
          </p:nvPr>
        </p:nvSpPr>
        <p:spPr/>
        <p:txBody>
          <a:bodyPr/>
          <a:lstStyle/>
          <a:p>
            <a:r>
              <a:rPr kumimoji="1" lang="ja-JP" altLang="en-US" dirty="0"/>
              <a:t>もったいない≒エクセルギー？</a:t>
            </a:r>
          </a:p>
        </p:txBody>
      </p:sp>
      <p:cxnSp>
        <p:nvCxnSpPr>
          <p:cNvPr id="4" name="直線矢印コネクタ 3">
            <a:extLst>
              <a:ext uri="{FF2B5EF4-FFF2-40B4-BE49-F238E27FC236}">
                <a16:creationId xmlns:a16="http://schemas.microsoft.com/office/drawing/2014/main" id="{36D365EB-F3CD-8681-9654-EB525B16CD46}"/>
              </a:ext>
            </a:extLst>
          </p:cNvPr>
          <p:cNvCxnSpPr/>
          <p:nvPr/>
        </p:nvCxnSpPr>
        <p:spPr>
          <a:xfrm flipV="1">
            <a:off x="2084439" y="2379406"/>
            <a:ext cx="0" cy="354944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6" name="直線矢印コネクタ 5">
            <a:extLst>
              <a:ext uri="{FF2B5EF4-FFF2-40B4-BE49-F238E27FC236}">
                <a16:creationId xmlns:a16="http://schemas.microsoft.com/office/drawing/2014/main" id="{2734E76C-3D62-2BD4-D32C-F34718AF0277}"/>
              </a:ext>
            </a:extLst>
          </p:cNvPr>
          <p:cNvCxnSpPr>
            <a:cxnSpLocks/>
          </p:cNvCxnSpPr>
          <p:nvPr/>
        </p:nvCxnSpPr>
        <p:spPr>
          <a:xfrm>
            <a:off x="1868129" y="5643716"/>
            <a:ext cx="757083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7" name="正方形/長方形 6">
            <a:extLst>
              <a:ext uri="{FF2B5EF4-FFF2-40B4-BE49-F238E27FC236}">
                <a16:creationId xmlns:a16="http://schemas.microsoft.com/office/drawing/2014/main" id="{919C5C46-061F-DC94-D673-59112B5592F7}"/>
              </a:ext>
            </a:extLst>
          </p:cNvPr>
          <p:cNvSpPr/>
          <p:nvPr/>
        </p:nvSpPr>
        <p:spPr>
          <a:xfrm>
            <a:off x="2503496" y="4334321"/>
            <a:ext cx="1759966" cy="53094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鉄鉱石　</a:t>
            </a:r>
            <a:r>
              <a:rPr kumimoji="1" lang="en-US" altLang="ja-JP" dirty="0" err="1"/>
              <a:t>FeO</a:t>
            </a:r>
            <a:endParaRPr kumimoji="1" lang="ja-JP" altLang="en-US" dirty="0"/>
          </a:p>
        </p:txBody>
      </p:sp>
      <p:sp>
        <p:nvSpPr>
          <p:cNvPr id="8" name="正方形/長方形 7">
            <a:extLst>
              <a:ext uri="{FF2B5EF4-FFF2-40B4-BE49-F238E27FC236}">
                <a16:creationId xmlns:a16="http://schemas.microsoft.com/office/drawing/2014/main" id="{FCC2ADED-F153-7F8F-9564-8776242D7860}"/>
              </a:ext>
            </a:extLst>
          </p:cNvPr>
          <p:cNvSpPr/>
          <p:nvPr/>
        </p:nvSpPr>
        <p:spPr>
          <a:xfrm>
            <a:off x="4513005" y="3028103"/>
            <a:ext cx="1366677" cy="50144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鉄</a:t>
            </a:r>
            <a:r>
              <a:rPr kumimoji="1" lang="en-US" altLang="ja-JP" dirty="0"/>
              <a:t>Fe</a:t>
            </a:r>
            <a:endParaRPr kumimoji="1" lang="ja-JP" altLang="en-US" dirty="0"/>
          </a:p>
        </p:txBody>
      </p:sp>
      <p:sp>
        <p:nvSpPr>
          <p:cNvPr id="9" name="正方形/長方形 8">
            <a:extLst>
              <a:ext uri="{FF2B5EF4-FFF2-40B4-BE49-F238E27FC236}">
                <a16:creationId xmlns:a16="http://schemas.microsoft.com/office/drawing/2014/main" id="{C123985C-AD0B-0E0F-595A-BA05B16EEFCB}"/>
              </a:ext>
            </a:extLst>
          </p:cNvPr>
          <p:cNvSpPr/>
          <p:nvPr/>
        </p:nvSpPr>
        <p:spPr>
          <a:xfrm>
            <a:off x="6096000" y="2113935"/>
            <a:ext cx="1386347" cy="52110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dirty="0"/>
              <a:t>ステンレス</a:t>
            </a:r>
            <a:endParaRPr kumimoji="1" lang="ja-JP" altLang="en-US" dirty="0"/>
          </a:p>
        </p:txBody>
      </p:sp>
      <p:cxnSp>
        <p:nvCxnSpPr>
          <p:cNvPr id="11" name="コネクタ: 曲線 10">
            <a:extLst>
              <a:ext uri="{FF2B5EF4-FFF2-40B4-BE49-F238E27FC236}">
                <a16:creationId xmlns:a16="http://schemas.microsoft.com/office/drawing/2014/main" id="{8BE7FD32-9796-C489-43C3-8398ECD18C3A}"/>
              </a:ext>
            </a:extLst>
          </p:cNvPr>
          <p:cNvCxnSpPr>
            <a:stCxn id="7" idx="0"/>
            <a:endCxn id="8" idx="2"/>
          </p:cNvCxnSpPr>
          <p:nvPr/>
        </p:nvCxnSpPr>
        <p:spPr>
          <a:xfrm rot="5400000" flipH="1" flipV="1">
            <a:off x="3887524" y="3025502"/>
            <a:ext cx="804775" cy="1812865"/>
          </a:xfrm>
          <a:prstGeom prst="curvedConnector3">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3" name="コネクタ: 曲線 12">
            <a:extLst>
              <a:ext uri="{FF2B5EF4-FFF2-40B4-BE49-F238E27FC236}">
                <a16:creationId xmlns:a16="http://schemas.microsoft.com/office/drawing/2014/main" id="{264CA7E6-ADCB-FD58-21B8-AC20A733E28E}"/>
              </a:ext>
            </a:extLst>
          </p:cNvPr>
          <p:cNvCxnSpPr>
            <a:stCxn id="8" idx="0"/>
            <a:endCxn id="9" idx="2"/>
          </p:cNvCxnSpPr>
          <p:nvPr/>
        </p:nvCxnSpPr>
        <p:spPr>
          <a:xfrm rot="5400000" flipH="1" flipV="1">
            <a:off x="5796230" y="2035159"/>
            <a:ext cx="393059" cy="1592830"/>
          </a:xfrm>
          <a:prstGeom prst="curvedConnector3">
            <a:avLst/>
          </a:prstGeom>
          <a:ln>
            <a:tailEnd type="triangle"/>
          </a:ln>
        </p:spPr>
        <p:style>
          <a:lnRef idx="2">
            <a:schemeClr val="accent1"/>
          </a:lnRef>
          <a:fillRef idx="0">
            <a:schemeClr val="accent1"/>
          </a:fillRef>
          <a:effectRef idx="1">
            <a:schemeClr val="accent1"/>
          </a:effectRef>
          <a:fontRef idx="minor">
            <a:schemeClr val="tx1"/>
          </a:fontRef>
        </p:style>
      </p:cxnSp>
      <p:sp>
        <p:nvSpPr>
          <p:cNvPr id="14" name="正方形/長方形 13">
            <a:extLst>
              <a:ext uri="{FF2B5EF4-FFF2-40B4-BE49-F238E27FC236}">
                <a16:creationId xmlns:a16="http://schemas.microsoft.com/office/drawing/2014/main" id="{E03EDB70-3C8B-9483-AAF0-716781FFFBCD}"/>
              </a:ext>
            </a:extLst>
          </p:cNvPr>
          <p:cNvSpPr/>
          <p:nvPr/>
        </p:nvSpPr>
        <p:spPr>
          <a:xfrm>
            <a:off x="7620000" y="5006983"/>
            <a:ext cx="1356852" cy="49160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t>ゴミ</a:t>
            </a:r>
          </a:p>
        </p:txBody>
      </p:sp>
      <p:cxnSp>
        <p:nvCxnSpPr>
          <p:cNvPr id="17" name="コネクタ: 曲線 16">
            <a:extLst>
              <a:ext uri="{FF2B5EF4-FFF2-40B4-BE49-F238E27FC236}">
                <a16:creationId xmlns:a16="http://schemas.microsoft.com/office/drawing/2014/main" id="{519C2248-D002-FAA1-71B2-929278B4EA10}"/>
              </a:ext>
            </a:extLst>
          </p:cNvPr>
          <p:cNvCxnSpPr>
            <a:stCxn id="9" idx="2"/>
            <a:endCxn id="14" idx="0"/>
          </p:cNvCxnSpPr>
          <p:nvPr/>
        </p:nvCxnSpPr>
        <p:spPr>
          <a:xfrm rot="16200000" flipH="1">
            <a:off x="6357831" y="3066387"/>
            <a:ext cx="2371939" cy="1509252"/>
          </a:xfrm>
          <a:prstGeom prst="curvedConnector3">
            <a:avLst/>
          </a:prstGeom>
          <a:ln>
            <a:tailEnd type="triangle"/>
          </a:ln>
        </p:spPr>
        <p:style>
          <a:lnRef idx="2">
            <a:schemeClr val="accent1"/>
          </a:lnRef>
          <a:fillRef idx="0">
            <a:schemeClr val="accent1"/>
          </a:fillRef>
          <a:effectRef idx="1">
            <a:schemeClr val="accent1"/>
          </a:effectRef>
          <a:fontRef idx="minor">
            <a:schemeClr val="tx1"/>
          </a:fontRef>
        </p:style>
      </p:cxnSp>
      <p:sp>
        <p:nvSpPr>
          <p:cNvPr id="18" name="フッター プレースホルダー 17">
            <a:extLst>
              <a:ext uri="{FF2B5EF4-FFF2-40B4-BE49-F238E27FC236}">
                <a16:creationId xmlns:a16="http://schemas.microsoft.com/office/drawing/2014/main" id="{4542BEAD-D97A-39A5-E231-CEB53799C292}"/>
              </a:ext>
            </a:extLst>
          </p:cNvPr>
          <p:cNvSpPr>
            <a:spLocks noGrp="1"/>
          </p:cNvSpPr>
          <p:nvPr>
            <p:ph type="ftr" sz="quarter" idx="11"/>
          </p:nvPr>
        </p:nvSpPr>
        <p:spPr/>
        <p:txBody>
          <a:bodyPr/>
          <a:lstStyle/>
          <a:p>
            <a:r>
              <a:rPr kumimoji="1" lang="en-US" altLang="ja-JP"/>
              <a:t>Jun Nishida</a:t>
            </a:r>
            <a:endParaRPr kumimoji="1" lang="ja-JP" altLang="en-US"/>
          </a:p>
        </p:txBody>
      </p:sp>
      <p:sp>
        <p:nvSpPr>
          <p:cNvPr id="19" name="スライド番号プレースホルダー 18">
            <a:extLst>
              <a:ext uri="{FF2B5EF4-FFF2-40B4-BE49-F238E27FC236}">
                <a16:creationId xmlns:a16="http://schemas.microsoft.com/office/drawing/2014/main" id="{52EA4060-06FF-7ACA-D80D-3B18F0CC1EC8}"/>
              </a:ext>
            </a:extLst>
          </p:cNvPr>
          <p:cNvSpPr>
            <a:spLocks noGrp="1"/>
          </p:cNvSpPr>
          <p:nvPr>
            <p:ph type="sldNum" sz="quarter" idx="12"/>
          </p:nvPr>
        </p:nvSpPr>
        <p:spPr/>
        <p:txBody>
          <a:bodyPr/>
          <a:lstStyle/>
          <a:p>
            <a:fld id="{3BA9B8C1-CC83-4956-B576-06FD31E0722A}" type="slidenum">
              <a:rPr kumimoji="1" lang="ja-JP" altLang="en-US" smtClean="0"/>
              <a:t>3</a:t>
            </a:fld>
            <a:endParaRPr kumimoji="1" lang="ja-JP" altLang="en-US"/>
          </a:p>
        </p:txBody>
      </p:sp>
    </p:spTree>
    <p:extLst>
      <p:ext uri="{BB962C8B-B14F-4D97-AF65-F5344CB8AC3E}">
        <p14:creationId xmlns:p14="http://schemas.microsoft.com/office/powerpoint/2010/main" val="1880232265"/>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TotalTime>
  <Words>87</Words>
  <Application>Microsoft Office PowerPoint</Application>
  <PresentationFormat>ワイド画面</PresentationFormat>
  <Paragraphs>15</Paragraphs>
  <Slides>3</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3</vt:i4>
      </vt:variant>
    </vt:vector>
  </HeadingPairs>
  <TitlesOfParts>
    <vt:vector size="8" baseType="lpstr">
      <vt:lpstr>HGP創英角ｺﾞｼｯｸUB</vt:lpstr>
      <vt:lpstr>游ゴシック</vt:lpstr>
      <vt:lpstr>游ゴシック Light</vt:lpstr>
      <vt:lpstr>Arial</vt:lpstr>
      <vt:lpstr>Office テーマ</vt:lpstr>
      <vt:lpstr>CE×Dialogue シリーズ －サーキュラーエコノミーの「なぜ？」を掘り下げる知の往還「そもそもなぜ リサイクルするのか？」</vt:lpstr>
      <vt:lpstr>得た価値を享受し続けるのが人間にとって本来最も合理的な選択肢のはずだから。 「できるものならそうしたい。」 廃棄は次善の経済行為。</vt:lpstr>
      <vt:lpstr>もったいない≒エクセルギー？</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純 西田</dc:creator>
  <cp:lastModifiedBy>純 西田</cp:lastModifiedBy>
  <cp:revision>2</cp:revision>
  <dcterms:created xsi:type="dcterms:W3CDTF">2025-07-25T23:34:10Z</dcterms:created>
  <dcterms:modified xsi:type="dcterms:W3CDTF">2025-07-25T23:50:01Z</dcterms:modified>
</cp:coreProperties>
</file>