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57" r:id="rId3"/>
    <p:sldId id="258" r:id="rId4"/>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61" d="100"/>
          <a:sy n="61" d="100"/>
        </p:scale>
        <p:origin x="844"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411C1B-2B09-4912-B950-7FF3E8FB00D3}" type="datetimeFigureOut">
              <a:rPr kumimoji="1" lang="ja-JP" altLang="en-US" smtClean="0"/>
              <a:t>2025/7/26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75F535-AC63-4200-A8E5-E2CDAF6FB23B}" type="slidenum">
              <a:rPr kumimoji="1" lang="ja-JP" altLang="en-US" smtClean="0"/>
              <a:t>‹#›</a:t>
            </a:fld>
            <a:endParaRPr kumimoji="1" lang="ja-JP" altLang="en-US"/>
          </a:p>
        </p:txBody>
      </p:sp>
    </p:spTree>
    <p:extLst>
      <p:ext uri="{BB962C8B-B14F-4D97-AF65-F5344CB8AC3E}">
        <p14:creationId xmlns:p14="http://schemas.microsoft.com/office/powerpoint/2010/main" val="306841544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10F49C5-3CE4-4048-3D08-1E1F28D5B316}"/>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A3C47BA1-9085-4C73-FD2D-F4BB43758DF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B5706BAC-B075-2C7D-DFB6-EB2F149D1E27}"/>
              </a:ext>
            </a:extLst>
          </p:cNvPr>
          <p:cNvSpPr>
            <a:spLocks noGrp="1"/>
          </p:cNvSpPr>
          <p:nvPr>
            <p:ph type="dt" sz="half" idx="10"/>
          </p:nvPr>
        </p:nvSpPr>
        <p:spPr/>
        <p:txBody>
          <a:bodyPr/>
          <a:lstStyle/>
          <a:p>
            <a:fld id="{4E075260-E59D-4472-999A-973BBF3C5007}"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284DA870-8D63-4BA1-20AE-F5543415602C}"/>
              </a:ext>
            </a:extLst>
          </p:cNvPr>
          <p:cNvSpPr>
            <a:spLocks noGrp="1"/>
          </p:cNvSpPr>
          <p:nvPr>
            <p:ph type="ftr" sz="quarter" idx="11"/>
          </p:nvPr>
        </p:nvSpPr>
        <p:spPr/>
        <p:txBody>
          <a:body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1D80263D-A250-76C7-EAFF-5AF1086B1D3E}"/>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776906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1915A8-F947-6979-092F-0BCA0C791236}"/>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CD52618E-99F4-60D4-8F8E-375375F7FB5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A39ECE-AD95-A785-D746-A1F1D5EF370C}"/>
              </a:ext>
            </a:extLst>
          </p:cNvPr>
          <p:cNvSpPr>
            <a:spLocks noGrp="1"/>
          </p:cNvSpPr>
          <p:nvPr>
            <p:ph type="dt" sz="half" idx="10"/>
          </p:nvPr>
        </p:nvSpPr>
        <p:spPr/>
        <p:txBody>
          <a:bodyPr/>
          <a:lstStyle/>
          <a:p>
            <a:fld id="{D48F04BC-F731-4D63-932D-48C48BCDFC1A}"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3E53792B-BE2C-3E12-3AD2-87C477696D67}"/>
              </a:ext>
            </a:extLst>
          </p:cNvPr>
          <p:cNvSpPr>
            <a:spLocks noGrp="1"/>
          </p:cNvSpPr>
          <p:nvPr>
            <p:ph type="ftr" sz="quarter" idx="11"/>
          </p:nvPr>
        </p:nvSpPr>
        <p:spPr/>
        <p:txBody>
          <a:body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8B597581-9AE5-E857-DFF3-4EC0D8DE490C}"/>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3416238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B758CA0-E233-22D4-51FE-26F38AE4885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E725329-CA2E-47C4-CCCA-30D768B6BB5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F4BAB6-64F0-E6CF-CD4A-F8DC9CA372B5}"/>
              </a:ext>
            </a:extLst>
          </p:cNvPr>
          <p:cNvSpPr>
            <a:spLocks noGrp="1"/>
          </p:cNvSpPr>
          <p:nvPr>
            <p:ph type="dt" sz="half" idx="10"/>
          </p:nvPr>
        </p:nvSpPr>
        <p:spPr/>
        <p:txBody>
          <a:bodyPr/>
          <a:lstStyle/>
          <a:p>
            <a:fld id="{2D004F78-A23A-48C3-BE71-E55E708A5A79}"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554897AA-22CB-30F8-620A-82E098867DA1}"/>
              </a:ext>
            </a:extLst>
          </p:cNvPr>
          <p:cNvSpPr>
            <a:spLocks noGrp="1"/>
          </p:cNvSpPr>
          <p:nvPr>
            <p:ph type="ftr" sz="quarter" idx="11"/>
          </p:nvPr>
        </p:nvSpPr>
        <p:spPr/>
        <p:txBody>
          <a:body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81A65042-CD87-9708-DC43-86E6AD38FC14}"/>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6691655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CC6ABCD-67AF-FB27-D75D-6C07957982D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9A90B25-AF10-1048-D08A-F3C4FF30F78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6C2AF29-9706-08FC-0F6E-4240ECAAB76E}"/>
              </a:ext>
            </a:extLst>
          </p:cNvPr>
          <p:cNvSpPr>
            <a:spLocks noGrp="1"/>
          </p:cNvSpPr>
          <p:nvPr>
            <p:ph type="dt" sz="half" idx="10"/>
          </p:nvPr>
        </p:nvSpPr>
        <p:spPr/>
        <p:txBody>
          <a:bodyPr/>
          <a:lstStyle/>
          <a:p>
            <a:fld id="{09341AEA-F466-4D61-BB01-7FBB0F4E4257}"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407C4F3E-E93D-4825-E629-03A2D80049A9}"/>
              </a:ext>
            </a:extLst>
          </p:cNvPr>
          <p:cNvSpPr>
            <a:spLocks noGrp="1"/>
          </p:cNvSpPr>
          <p:nvPr>
            <p:ph type="ftr" sz="quarter" idx="11"/>
          </p:nvPr>
        </p:nvSpPr>
        <p:spPr/>
        <p:txBody>
          <a:body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817740C4-4EB1-CC80-4EB6-36A4D309B915}"/>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8398034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91E4CDC-F0FD-45A1-B72F-BD172D5E3BAD}"/>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30DE673-2AED-5F44-C2AD-9D8C6A99D12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5850B2DC-BA06-42B6-6F86-B391C4EB6A68}"/>
              </a:ext>
            </a:extLst>
          </p:cNvPr>
          <p:cNvSpPr>
            <a:spLocks noGrp="1"/>
          </p:cNvSpPr>
          <p:nvPr>
            <p:ph type="dt" sz="half" idx="10"/>
          </p:nvPr>
        </p:nvSpPr>
        <p:spPr/>
        <p:txBody>
          <a:bodyPr/>
          <a:lstStyle/>
          <a:p>
            <a:fld id="{43740452-B6D2-45E6-8D8E-903FE414812F}"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A872477E-F154-316E-5F00-E3070D217889}"/>
              </a:ext>
            </a:extLst>
          </p:cNvPr>
          <p:cNvSpPr>
            <a:spLocks noGrp="1"/>
          </p:cNvSpPr>
          <p:nvPr>
            <p:ph type="ftr" sz="quarter" idx="11"/>
          </p:nvPr>
        </p:nvSpPr>
        <p:spPr/>
        <p:txBody>
          <a:body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9D9BD508-D788-0A62-ADAF-92402908C4DE}"/>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22847995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CAF621B-70A0-E0D7-ADCC-AB79961241F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E9AAA9-8E45-2B66-0638-2AC437159BC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3A49442-0317-3A00-C5B6-9A8CF44586B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E3E2DAAD-CD1D-69CA-08A0-4720B810537C}"/>
              </a:ext>
            </a:extLst>
          </p:cNvPr>
          <p:cNvSpPr>
            <a:spLocks noGrp="1"/>
          </p:cNvSpPr>
          <p:nvPr>
            <p:ph type="dt" sz="half" idx="10"/>
          </p:nvPr>
        </p:nvSpPr>
        <p:spPr/>
        <p:txBody>
          <a:bodyPr/>
          <a:lstStyle/>
          <a:p>
            <a:fld id="{78996C11-3726-4912-9C13-AD79747964A7}" type="datetime1">
              <a:rPr kumimoji="1" lang="ja-JP" altLang="en-US" smtClean="0"/>
              <a:t>2025/7/26</a:t>
            </a:fld>
            <a:endParaRPr kumimoji="1" lang="ja-JP" altLang="en-US"/>
          </a:p>
        </p:txBody>
      </p:sp>
      <p:sp>
        <p:nvSpPr>
          <p:cNvPr id="6" name="フッター プレースホルダー 5">
            <a:extLst>
              <a:ext uri="{FF2B5EF4-FFF2-40B4-BE49-F238E27FC236}">
                <a16:creationId xmlns:a16="http://schemas.microsoft.com/office/drawing/2014/main" id="{DD5BFDCB-A3E4-0380-F450-8C716C703BB6}"/>
              </a:ext>
            </a:extLst>
          </p:cNvPr>
          <p:cNvSpPr>
            <a:spLocks noGrp="1"/>
          </p:cNvSpPr>
          <p:nvPr>
            <p:ph type="ftr" sz="quarter" idx="11"/>
          </p:nvPr>
        </p:nvSpPr>
        <p:spPr/>
        <p:txBody>
          <a:bodyPr/>
          <a:lstStyle/>
          <a:p>
            <a:r>
              <a:rPr kumimoji="1" lang="en-US" altLang="ja-JP"/>
              <a:t>Jun Nishida</a:t>
            </a:r>
            <a:endParaRPr kumimoji="1" lang="ja-JP" altLang="en-US"/>
          </a:p>
        </p:txBody>
      </p:sp>
      <p:sp>
        <p:nvSpPr>
          <p:cNvPr id="7" name="スライド番号プレースホルダー 6">
            <a:extLst>
              <a:ext uri="{FF2B5EF4-FFF2-40B4-BE49-F238E27FC236}">
                <a16:creationId xmlns:a16="http://schemas.microsoft.com/office/drawing/2014/main" id="{C7631BE5-9E21-75D2-1E70-085CCD67D96B}"/>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942122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9159DD-9C4E-C22A-0194-8970DE6116D2}"/>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8E20FE6-E4D8-26B8-7EA4-773DE54EC31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68BB1A1-B4F9-6F2C-E04C-D6FE496EB72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27B08CAE-4EB7-6421-35E9-D639983B06F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23A5988-7FE3-F852-63D2-8206C82C9D6E}"/>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C7119420-67F4-33F2-95A6-B2F0C70F47A8}"/>
              </a:ext>
            </a:extLst>
          </p:cNvPr>
          <p:cNvSpPr>
            <a:spLocks noGrp="1"/>
          </p:cNvSpPr>
          <p:nvPr>
            <p:ph type="dt" sz="half" idx="10"/>
          </p:nvPr>
        </p:nvSpPr>
        <p:spPr/>
        <p:txBody>
          <a:bodyPr/>
          <a:lstStyle/>
          <a:p>
            <a:fld id="{1FA4B9D7-A1C4-44C3-AE91-9D1AB29D2C52}" type="datetime1">
              <a:rPr kumimoji="1" lang="ja-JP" altLang="en-US" smtClean="0"/>
              <a:t>2025/7/26</a:t>
            </a:fld>
            <a:endParaRPr kumimoji="1" lang="ja-JP" altLang="en-US"/>
          </a:p>
        </p:txBody>
      </p:sp>
      <p:sp>
        <p:nvSpPr>
          <p:cNvPr id="8" name="フッター プレースホルダー 7">
            <a:extLst>
              <a:ext uri="{FF2B5EF4-FFF2-40B4-BE49-F238E27FC236}">
                <a16:creationId xmlns:a16="http://schemas.microsoft.com/office/drawing/2014/main" id="{3C511500-2A8E-A00C-AE35-536B1D3EA1D6}"/>
              </a:ext>
            </a:extLst>
          </p:cNvPr>
          <p:cNvSpPr>
            <a:spLocks noGrp="1"/>
          </p:cNvSpPr>
          <p:nvPr>
            <p:ph type="ftr" sz="quarter" idx="11"/>
          </p:nvPr>
        </p:nvSpPr>
        <p:spPr/>
        <p:txBody>
          <a:bodyPr/>
          <a:lstStyle/>
          <a:p>
            <a:r>
              <a:rPr kumimoji="1" lang="en-US" altLang="ja-JP"/>
              <a:t>Jun Nishida</a:t>
            </a:r>
            <a:endParaRPr kumimoji="1" lang="ja-JP" altLang="en-US"/>
          </a:p>
        </p:txBody>
      </p:sp>
      <p:sp>
        <p:nvSpPr>
          <p:cNvPr id="9" name="スライド番号プレースホルダー 8">
            <a:extLst>
              <a:ext uri="{FF2B5EF4-FFF2-40B4-BE49-F238E27FC236}">
                <a16:creationId xmlns:a16="http://schemas.microsoft.com/office/drawing/2014/main" id="{DCD4B002-CE1A-5BE6-B128-F7E8F0E49C4E}"/>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2674863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16E38E0-45AD-EDF5-B028-5CBA354D6ED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F9114F3A-F22D-EEC6-7F21-1E03303570DF}"/>
              </a:ext>
            </a:extLst>
          </p:cNvPr>
          <p:cNvSpPr>
            <a:spLocks noGrp="1"/>
          </p:cNvSpPr>
          <p:nvPr>
            <p:ph type="dt" sz="half" idx="10"/>
          </p:nvPr>
        </p:nvSpPr>
        <p:spPr/>
        <p:txBody>
          <a:bodyPr/>
          <a:lstStyle/>
          <a:p>
            <a:fld id="{979B887F-45F1-43DD-8C10-2B9177AE3A3B}" type="datetime1">
              <a:rPr kumimoji="1" lang="ja-JP" altLang="en-US" smtClean="0"/>
              <a:t>2025/7/26</a:t>
            </a:fld>
            <a:endParaRPr kumimoji="1" lang="ja-JP" altLang="en-US"/>
          </a:p>
        </p:txBody>
      </p:sp>
      <p:sp>
        <p:nvSpPr>
          <p:cNvPr id="4" name="フッター プレースホルダー 3">
            <a:extLst>
              <a:ext uri="{FF2B5EF4-FFF2-40B4-BE49-F238E27FC236}">
                <a16:creationId xmlns:a16="http://schemas.microsoft.com/office/drawing/2014/main" id="{D91AEABE-BADC-FD2C-AAF0-C3AA3A29410F}"/>
              </a:ext>
            </a:extLst>
          </p:cNvPr>
          <p:cNvSpPr>
            <a:spLocks noGrp="1"/>
          </p:cNvSpPr>
          <p:nvPr>
            <p:ph type="ftr" sz="quarter" idx="11"/>
          </p:nvPr>
        </p:nvSpPr>
        <p:spPr/>
        <p:txBody>
          <a:bodyPr/>
          <a:lstStyle/>
          <a:p>
            <a:r>
              <a:rPr kumimoji="1" lang="en-US" altLang="ja-JP"/>
              <a:t>Jun Nishida</a:t>
            </a:r>
            <a:endParaRPr kumimoji="1" lang="ja-JP" altLang="en-US"/>
          </a:p>
        </p:txBody>
      </p:sp>
      <p:sp>
        <p:nvSpPr>
          <p:cNvPr id="5" name="スライド番号プレースホルダー 4">
            <a:extLst>
              <a:ext uri="{FF2B5EF4-FFF2-40B4-BE49-F238E27FC236}">
                <a16:creationId xmlns:a16="http://schemas.microsoft.com/office/drawing/2014/main" id="{622D0623-C540-E4DE-15C6-B6B19E8ED1CE}"/>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32902907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FFB3FA07-064F-6EA0-1CA6-46C141C007A0}"/>
              </a:ext>
            </a:extLst>
          </p:cNvPr>
          <p:cNvSpPr>
            <a:spLocks noGrp="1"/>
          </p:cNvSpPr>
          <p:nvPr>
            <p:ph type="dt" sz="half" idx="10"/>
          </p:nvPr>
        </p:nvSpPr>
        <p:spPr/>
        <p:txBody>
          <a:bodyPr/>
          <a:lstStyle/>
          <a:p>
            <a:fld id="{1992C985-8AE7-48C3-8B5E-B2288ED84DC6}" type="datetime1">
              <a:rPr kumimoji="1" lang="ja-JP" altLang="en-US" smtClean="0"/>
              <a:t>2025/7/26</a:t>
            </a:fld>
            <a:endParaRPr kumimoji="1" lang="ja-JP" altLang="en-US"/>
          </a:p>
        </p:txBody>
      </p:sp>
      <p:sp>
        <p:nvSpPr>
          <p:cNvPr id="3" name="フッター プレースホルダー 2">
            <a:extLst>
              <a:ext uri="{FF2B5EF4-FFF2-40B4-BE49-F238E27FC236}">
                <a16:creationId xmlns:a16="http://schemas.microsoft.com/office/drawing/2014/main" id="{F3BFF157-5010-7F26-3F45-AB6574EE3608}"/>
              </a:ext>
            </a:extLst>
          </p:cNvPr>
          <p:cNvSpPr>
            <a:spLocks noGrp="1"/>
          </p:cNvSpPr>
          <p:nvPr>
            <p:ph type="ftr" sz="quarter" idx="11"/>
          </p:nvPr>
        </p:nvSpPr>
        <p:spPr/>
        <p:txBody>
          <a:bodyPr/>
          <a:lstStyle/>
          <a:p>
            <a:r>
              <a:rPr kumimoji="1" lang="en-US" altLang="ja-JP"/>
              <a:t>Jun Nishida</a:t>
            </a:r>
            <a:endParaRPr kumimoji="1" lang="ja-JP" altLang="en-US"/>
          </a:p>
        </p:txBody>
      </p:sp>
      <p:sp>
        <p:nvSpPr>
          <p:cNvPr id="4" name="スライド番号プレースホルダー 3">
            <a:extLst>
              <a:ext uri="{FF2B5EF4-FFF2-40B4-BE49-F238E27FC236}">
                <a16:creationId xmlns:a16="http://schemas.microsoft.com/office/drawing/2014/main" id="{0EFDA123-7EC0-6A7A-AF61-D67559C1000B}"/>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35386527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77FB55C-EA91-F827-45EE-62AF0D9B182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7F8415B-C5A9-BFC9-8DE5-7A7DB3739D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F62282C-6B14-CC1E-02AA-1E2E37F2E4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570BDC1-FBE6-228C-1FB4-6E4200D2D134}"/>
              </a:ext>
            </a:extLst>
          </p:cNvPr>
          <p:cNvSpPr>
            <a:spLocks noGrp="1"/>
          </p:cNvSpPr>
          <p:nvPr>
            <p:ph type="dt" sz="half" idx="10"/>
          </p:nvPr>
        </p:nvSpPr>
        <p:spPr/>
        <p:txBody>
          <a:bodyPr/>
          <a:lstStyle/>
          <a:p>
            <a:fld id="{E29A512A-0F88-4971-AC49-5C0A91505DD4}" type="datetime1">
              <a:rPr kumimoji="1" lang="ja-JP" altLang="en-US" smtClean="0"/>
              <a:t>2025/7/26</a:t>
            </a:fld>
            <a:endParaRPr kumimoji="1" lang="ja-JP" altLang="en-US"/>
          </a:p>
        </p:txBody>
      </p:sp>
      <p:sp>
        <p:nvSpPr>
          <p:cNvPr id="6" name="フッター プレースホルダー 5">
            <a:extLst>
              <a:ext uri="{FF2B5EF4-FFF2-40B4-BE49-F238E27FC236}">
                <a16:creationId xmlns:a16="http://schemas.microsoft.com/office/drawing/2014/main" id="{66E0D370-9FEC-6821-F6BA-1A663400F5CD}"/>
              </a:ext>
            </a:extLst>
          </p:cNvPr>
          <p:cNvSpPr>
            <a:spLocks noGrp="1"/>
          </p:cNvSpPr>
          <p:nvPr>
            <p:ph type="ftr" sz="quarter" idx="11"/>
          </p:nvPr>
        </p:nvSpPr>
        <p:spPr/>
        <p:txBody>
          <a:bodyPr/>
          <a:lstStyle/>
          <a:p>
            <a:r>
              <a:rPr kumimoji="1" lang="en-US" altLang="ja-JP"/>
              <a:t>Jun Nishida</a:t>
            </a:r>
            <a:endParaRPr kumimoji="1" lang="ja-JP" altLang="en-US"/>
          </a:p>
        </p:txBody>
      </p:sp>
      <p:sp>
        <p:nvSpPr>
          <p:cNvPr id="7" name="スライド番号プレースホルダー 6">
            <a:extLst>
              <a:ext uri="{FF2B5EF4-FFF2-40B4-BE49-F238E27FC236}">
                <a16:creationId xmlns:a16="http://schemas.microsoft.com/office/drawing/2014/main" id="{4F812152-210D-66DB-9201-61E84FFEABB2}"/>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2723749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4829C4-0DA2-50D8-BD60-03EFC97CBCC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0C3AA205-7B37-73F6-F35C-5DF11DAAE8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414A37A-FF1A-2828-9B98-498F9B7C36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59B1AD-7A43-CCEE-FCCC-7B88CBD6CFC1}"/>
              </a:ext>
            </a:extLst>
          </p:cNvPr>
          <p:cNvSpPr>
            <a:spLocks noGrp="1"/>
          </p:cNvSpPr>
          <p:nvPr>
            <p:ph type="dt" sz="half" idx="10"/>
          </p:nvPr>
        </p:nvSpPr>
        <p:spPr/>
        <p:txBody>
          <a:bodyPr/>
          <a:lstStyle/>
          <a:p>
            <a:fld id="{9B5F77B4-346C-417F-A38B-1208E34BC879}" type="datetime1">
              <a:rPr kumimoji="1" lang="ja-JP" altLang="en-US" smtClean="0"/>
              <a:t>2025/7/26</a:t>
            </a:fld>
            <a:endParaRPr kumimoji="1" lang="ja-JP" altLang="en-US"/>
          </a:p>
        </p:txBody>
      </p:sp>
      <p:sp>
        <p:nvSpPr>
          <p:cNvPr id="6" name="フッター プレースホルダー 5">
            <a:extLst>
              <a:ext uri="{FF2B5EF4-FFF2-40B4-BE49-F238E27FC236}">
                <a16:creationId xmlns:a16="http://schemas.microsoft.com/office/drawing/2014/main" id="{D5C4CBA5-F72B-8504-402E-D052DB6529EF}"/>
              </a:ext>
            </a:extLst>
          </p:cNvPr>
          <p:cNvSpPr>
            <a:spLocks noGrp="1"/>
          </p:cNvSpPr>
          <p:nvPr>
            <p:ph type="ftr" sz="quarter" idx="11"/>
          </p:nvPr>
        </p:nvSpPr>
        <p:spPr/>
        <p:txBody>
          <a:bodyPr/>
          <a:lstStyle/>
          <a:p>
            <a:r>
              <a:rPr kumimoji="1" lang="en-US" altLang="ja-JP"/>
              <a:t>Jun Nishida</a:t>
            </a:r>
            <a:endParaRPr kumimoji="1" lang="ja-JP" altLang="en-US"/>
          </a:p>
        </p:txBody>
      </p:sp>
      <p:sp>
        <p:nvSpPr>
          <p:cNvPr id="7" name="スライド番号プレースホルダー 6">
            <a:extLst>
              <a:ext uri="{FF2B5EF4-FFF2-40B4-BE49-F238E27FC236}">
                <a16:creationId xmlns:a16="http://schemas.microsoft.com/office/drawing/2014/main" id="{E30221EB-F893-27B9-FCDB-4AB2F1E663B6}"/>
              </a:ext>
            </a:extLst>
          </p:cNvPr>
          <p:cNvSpPr>
            <a:spLocks noGrp="1"/>
          </p:cNvSpPr>
          <p:nvPr>
            <p:ph type="sldNum" sz="quarter" idx="12"/>
          </p:nvPr>
        </p:nvSpPr>
        <p:spPr/>
        <p:txBody>
          <a:body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13073795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443DF37-3371-C3B4-CC99-6339DB88CD6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1A47C95-160C-F60C-7C0C-8D5B590B54B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1439F2F-B256-21D8-CC7C-92BCCB174E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AD5DD71-E8B4-4787-AD84-83EC6A4499C6}" type="datetime1">
              <a:rPr kumimoji="1" lang="ja-JP" altLang="en-US" smtClean="0"/>
              <a:t>2025/7/26</a:t>
            </a:fld>
            <a:endParaRPr kumimoji="1" lang="ja-JP" altLang="en-US"/>
          </a:p>
        </p:txBody>
      </p:sp>
      <p:sp>
        <p:nvSpPr>
          <p:cNvPr id="5" name="フッター プレースホルダー 4">
            <a:extLst>
              <a:ext uri="{FF2B5EF4-FFF2-40B4-BE49-F238E27FC236}">
                <a16:creationId xmlns:a16="http://schemas.microsoft.com/office/drawing/2014/main" id="{9D4C1679-58A8-CE12-3EC9-EA591777575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kumimoji="1" lang="en-US" altLang="ja-JP"/>
              <a:t>Jun Nishida</a:t>
            </a:r>
            <a:endParaRPr kumimoji="1" lang="ja-JP" altLang="en-US"/>
          </a:p>
        </p:txBody>
      </p:sp>
      <p:sp>
        <p:nvSpPr>
          <p:cNvPr id="6" name="スライド番号プレースホルダー 5">
            <a:extLst>
              <a:ext uri="{FF2B5EF4-FFF2-40B4-BE49-F238E27FC236}">
                <a16:creationId xmlns:a16="http://schemas.microsoft.com/office/drawing/2014/main" id="{8EA1940C-1E32-FDBE-8E0E-A485300E3F8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BA9B8C1-CC83-4956-B576-06FD31E0722A}" type="slidenum">
              <a:rPr kumimoji="1" lang="ja-JP" altLang="en-US" smtClean="0"/>
              <a:t>‹#›</a:t>
            </a:fld>
            <a:endParaRPr kumimoji="1" lang="ja-JP" altLang="en-US"/>
          </a:p>
        </p:txBody>
      </p:sp>
    </p:spTree>
    <p:extLst>
      <p:ext uri="{BB962C8B-B14F-4D97-AF65-F5344CB8AC3E}">
        <p14:creationId xmlns:p14="http://schemas.microsoft.com/office/powerpoint/2010/main" val="2105430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23A062-B6DA-4B50-0766-84CE8D323AB1}"/>
              </a:ext>
            </a:extLst>
          </p:cNvPr>
          <p:cNvSpPr>
            <a:spLocks noGrp="1"/>
          </p:cNvSpPr>
          <p:nvPr>
            <p:ph type="ctrTitle"/>
          </p:nvPr>
        </p:nvSpPr>
        <p:spPr/>
        <p:txBody>
          <a:bodyPr>
            <a:normAutofit/>
          </a:bodyPr>
          <a:lstStyle/>
          <a:p>
            <a:r>
              <a:rPr kumimoji="1" lang="en-US" altLang="ja-JP" sz="1800" dirty="0" err="1"/>
              <a:t>CE×Dialogue</a:t>
            </a:r>
            <a:r>
              <a:rPr kumimoji="1" lang="en-US" altLang="ja-JP" sz="1800" dirty="0"/>
              <a:t> </a:t>
            </a:r>
            <a:r>
              <a:rPr kumimoji="1" lang="ja-JP" altLang="en-US" sz="1800" dirty="0"/>
              <a:t>シリーズ －サーキュラーエコノミーの「なぜ？」を掘り下げる知の往還</a:t>
            </a:r>
            <a:r>
              <a:rPr kumimoji="1" lang="ja-JP" altLang="en-US" sz="5400" dirty="0"/>
              <a:t>「そもそもなぜ</a:t>
            </a:r>
            <a:br>
              <a:rPr kumimoji="1" lang="en-US" altLang="ja-JP" sz="5400" dirty="0"/>
            </a:br>
            <a:r>
              <a:rPr kumimoji="1" lang="ja-JP" altLang="en-US" sz="5400" dirty="0"/>
              <a:t>リサイクルするのか？」</a:t>
            </a:r>
          </a:p>
        </p:txBody>
      </p:sp>
      <p:sp>
        <p:nvSpPr>
          <p:cNvPr id="3" name="字幕 2">
            <a:extLst>
              <a:ext uri="{FF2B5EF4-FFF2-40B4-BE49-F238E27FC236}">
                <a16:creationId xmlns:a16="http://schemas.microsoft.com/office/drawing/2014/main" id="{29B9B5A9-B816-FCC5-2517-CED69A7F8D4C}"/>
              </a:ext>
            </a:extLst>
          </p:cNvPr>
          <p:cNvSpPr>
            <a:spLocks noGrp="1"/>
          </p:cNvSpPr>
          <p:nvPr>
            <p:ph type="subTitle" idx="1"/>
          </p:nvPr>
        </p:nvSpPr>
        <p:spPr/>
        <p:txBody>
          <a:bodyPr/>
          <a:lstStyle/>
          <a:p>
            <a:r>
              <a:rPr kumimoji="1" lang="en-US" altLang="ja-JP" dirty="0"/>
              <a:t>2025.8.1.</a:t>
            </a:r>
          </a:p>
          <a:p>
            <a:r>
              <a:rPr lang="ja-JP" altLang="en-US" dirty="0"/>
              <a:t>西田　純</a:t>
            </a:r>
            <a:endParaRPr kumimoji="1" lang="ja-JP" altLang="en-US" dirty="0"/>
          </a:p>
        </p:txBody>
      </p:sp>
      <p:sp>
        <p:nvSpPr>
          <p:cNvPr id="4" name="フッター プレースホルダー 3">
            <a:extLst>
              <a:ext uri="{FF2B5EF4-FFF2-40B4-BE49-F238E27FC236}">
                <a16:creationId xmlns:a16="http://schemas.microsoft.com/office/drawing/2014/main" id="{CA24F241-D121-59D5-056D-07A5FF3ABAEA}"/>
              </a:ext>
            </a:extLst>
          </p:cNvPr>
          <p:cNvSpPr>
            <a:spLocks noGrp="1"/>
          </p:cNvSpPr>
          <p:nvPr>
            <p:ph type="ftr" sz="quarter" idx="11"/>
          </p:nvPr>
        </p:nvSpPr>
        <p:spPr/>
        <p:txBody>
          <a:bodyPr/>
          <a:lstStyle/>
          <a:p>
            <a:r>
              <a:rPr kumimoji="1" lang="en-US" altLang="ja-JP"/>
              <a:t>Jun Nishida</a:t>
            </a:r>
            <a:endParaRPr kumimoji="1" lang="ja-JP" altLang="en-US"/>
          </a:p>
        </p:txBody>
      </p:sp>
      <p:sp>
        <p:nvSpPr>
          <p:cNvPr id="5" name="スライド番号プレースホルダー 4">
            <a:extLst>
              <a:ext uri="{FF2B5EF4-FFF2-40B4-BE49-F238E27FC236}">
                <a16:creationId xmlns:a16="http://schemas.microsoft.com/office/drawing/2014/main" id="{3C07D0BB-B865-E916-6D97-21E28CC2D0EE}"/>
              </a:ext>
            </a:extLst>
          </p:cNvPr>
          <p:cNvSpPr>
            <a:spLocks noGrp="1"/>
          </p:cNvSpPr>
          <p:nvPr>
            <p:ph type="sldNum" sz="quarter" idx="12"/>
          </p:nvPr>
        </p:nvSpPr>
        <p:spPr/>
        <p:txBody>
          <a:bodyPr/>
          <a:lstStyle/>
          <a:p>
            <a:fld id="{3BA9B8C1-CC83-4956-B576-06FD31E0722A}" type="slidenum">
              <a:rPr kumimoji="1" lang="ja-JP" altLang="en-US" smtClean="0"/>
              <a:t>1</a:t>
            </a:fld>
            <a:endParaRPr kumimoji="1" lang="ja-JP" altLang="en-US"/>
          </a:p>
        </p:txBody>
      </p:sp>
    </p:spTree>
    <p:extLst>
      <p:ext uri="{BB962C8B-B14F-4D97-AF65-F5344CB8AC3E}">
        <p14:creationId xmlns:p14="http://schemas.microsoft.com/office/powerpoint/2010/main" val="1942780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36371B8-9CAB-5E39-86FF-A54A6E414A21}"/>
              </a:ext>
            </a:extLst>
          </p:cNvPr>
          <p:cNvSpPr>
            <a:spLocks noGrp="1"/>
          </p:cNvSpPr>
          <p:nvPr>
            <p:ph type="title"/>
          </p:nvPr>
        </p:nvSpPr>
        <p:spPr>
          <a:xfrm>
            <a:off x="838200" y="2459396"/>
            <a:ext cx="10515600" cy="1325563"/>
          </a:xfrm>
        </p:spPr>
        <p:txBody>
          <a:bodyPr>
            <a:noAutofit/>
          </a:bodyPr>
          <a:lstStyle/>
          <a:p>
            <a:pPr algn="ctr"/>
            <a:r>
              <a:rPr kumimoji="1" lang="ja-JP" altLang="en-US" sz="6600" dirty="0">
                <a:latin typeface="HGP創英角ｺﾞｼｯｸUB" panose="020B0900000000000000" pitchFamily="50" charset="-128"/>
                <a:ea typeface="HGP創英角ｺﾞｼｯｸUB" panose="020B0900000000000000" pitchFamily="50" charset="-128"/>
              </a:rPr>
              <a:t>得た価値を享受し続けるのが人間にとって本来最も合理的な選択肢のはずだから。</a:t>
            </a:r>
            <a:br>
              <a:rPr kumimoji="1" lang="en-US" altLang="ja-JP" sz="6600" dirty="0">
                <a:latin typeface="HGP創英角ｺﾞｼｯｸUB" panose="020B0900000000000000" pitchFamily="50" charset="-128"/>
                <a:ea typeface="HGP創英角ｺﾞｼｯｸUB" panose="020B0900000000000000" pitchFamily="50" charset="-128"/>
              </a:rPr>
            </a:br>
            <a:r>
              <a:rPr kumimoji="1" lang="ja-JP" altLang="en-US" sz="6600" dirty="0">
                <a:latin typeface="HGP創英角ｺﾞｼｯｸUB" panose="020B0900000000000000" pitchFamily="50" charset="-128"/>
                <a:ea typeface="HGP創英角ｺﾞｼｯｸUB" panose="020B0900000000000000" pitchFamily="50" charset="-128"/>
              </a:rPr>
              <a:t>「できるものならそうしたい。」</a:t>
            </a:r>
            <a:br>
              <a:rPr kumimoji="1" lang="en-US" altLang="ja-JP" sz="6600" dirty="0">
                <a:latin typeface="HGP創英角ｺﾞｼｯｸUB" panose="020B0900000000000000" pitchFamily="50" charset="-128"/>
                <a:ea typeface="HGP創英角ｺﾞｼｯｸUB" panose="020B0900000000000000" pitchFamily="50" charset="-128"/>
              </a:rPr>
            </a:br>
            <a:r>
              <a:rPr kumimoji="1" lang="ja-JP" altLang="en-US" sz="6600" dirty="0">
                <a:latin typeface="HGP創英角ｺﾞｼｯｸUB" panose="020B0900000000000000" pitchFamily="50" charset="-128"/>
                <a:ea typeface="HGP創英角ｺﾞｼｯｸUB" panose="020B0900000000000000" pitchFamily="50" charset="-128"/>
              </a:rPr>
              <a:t>廃棄は次善の経済行為。</a:t>
            </a:r>
          </a:p>
        </p:txBody>
      </p:sp>
      <p:sp>
        <p:nvSpPr>
          <p:cNvPr id="3" name="フッター プレースホルダー 2">
            <a:extLst>
              <a:ext uri="{FF2B5EF4-FFF2-40B4-BE49-F238E27FC236}">
                <a16:creationId xmlns:a16="http://schemas.microsoft.com/office/drawing/2014/main" id="{7B8A471A-878E-0EA2-6D97-DF820498C062}"/>
              </a:ext>
            </a:extLst>
          </p:cNvPr>
          <p:cNvSpPr>
            <a:spLocks noGrp="1"/>
          </p:cNvSpPr>
          <p:nvPr>
            <p:ph type="ftr" sz="quarter" idx="11"/>
          </p:nvPr>
        </p:nvSpPr>
        <p:spPr/>
        <p:txBody>
          <a:bodyPr/>
          <a:lstStyle/>
          <a:p>
            <a:r>
              <a:rPr kumimoji="1" lang="en-US" altLang="ja-JP"/>
              <a:t>Jun Nishida</a:t>
            </a:r>
            <a:endParaRPr kumimoji="1" lang="ja-JP" altLang="en-US"/>
          </a:p>
        </p:txBody>
      </p:sp>
      <p:sp>
        <p:nvSpPr>
          <p:cNvPr id="4" name="スライド番号プレースホルダー 3">
            <a:extLst>
              <a:ext uri="{FF2B5EF4-FFF2-40B4-BE49-F238E27FC236}">
                <a16:creationId xmlns:a16="http://schemas.microsoft.com/office/drawing/2014/main" id="{F828C1E5-C786-0B4F-6E57-3B2DD165127B}"/>
              </a:ext>
            </a:extLst>
          </p:cNvPr>
          <p:cNvSpPr>
            <a:spLocks noGrp="1"/>
          </p:cNvSpPr>
          <p:nvPr>
            <p:ph type="sldNum" sz="quarter" idx="12"/>
          </p:nvPr>
        </p:nvSpPr>
        <p:spPr/>
        <p:txBody>
          <a:bodyPr/>
          <a:lstStyle/>
          <a:p>
            <a:fld id="{3BA9B8C1-CC83-4956-B576-06FD31E0722A}" type="slidenum">
              <a:rPr kumimoji="1" lang="ja-JP" altLang="en-US" smtClean="0"/>
              <a:t>2</a:t>
            </a:fld>
            <a:endParaRPr kumimoji="1" lang="ja-JP" altLang="en-US"/>
          </a:p>
        </p:txBody>
      </p:sp>
    </p:spTree>
    <p:extLst>
      <p:ext uri="{BB962C8B-B14F-4D97-AF65-F5344CB8AC3E}">
        <p14:creationId xmlns:p14="http://schemas.microsoft.com/office/powerpoint/2010/main" val="23703448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F2E07F6-03A0-A80E-DBE6-43AA44DE17A7}"/>
              </a:ext>
            </a:extLst>
          </p:cNvPr>
          <p:cNvSpPr>
            <a:spLocks noGrp="1"/>
          </p:cNvSpPr>
          <p:nvPr>
            <p:ph type="title"/>
          </p:nvPr>
        </p:nvSpPr>
        <p:spPr/>
        <p:txBody>
          <a:bodyPr/>
          <a:lstStyle/>
          <a:p>
            <a:r>
              <a:rPr kumimoji="1" lang="ja-JP" altLang="en-US" dirty="0"/>
              <a:t>もったいない≒エクセルギー？</a:t>
            </a:r>
          </a:p>
        </p:txBody>
      </p:sp>
      <p:cxnSp>
        <p:nvCxnSpPr>
          <p:cNvPr id="4" name="直線矢印コネクタ 3">
            <a:extLst>
              <a:ext uri="{FF2B5EF4-FFF2-40B4-BE49-F238E27FC236}">
                <a16:creationId xmlns:a16="http://schemas.microsoft.com/office/drawing/2014/main" id="{36D365EB-F3CD-8681-9654-EB525B16CD46}"/>
              </a:ext>
            </a:extLst>
          </p:cNvPr>
          <p:cNvCxnSpPr/>
          <p:nvPr/>
        </p:nvCxnSpPr>
        <p:spPr>
          <a:xfrm flipV="1">
            <a:off x="2084439" y="2379406"/>
            <a:ext cx="0" cy="3549446"/>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6" name="直線矢印コネクタ 5">
            <a:extLst>
              <a:ext uri="{FF2B5EF4-FFF2-40B4-BE49-F238E27FC236}">
                <a16:creationId xmlns:a16="http://schemas.microsoft.com/office/drawing/2014/main" id="{2734E76C-3D62-2BD4-D32C-F34718AF0277}"/>
              </a:ext>
            </a:extLst>
          </p:cNvPr>
          <p:cNvCxnSpPr>
            <a:cxnSpLocks/>
          </p:cNvCxnSpPr>
          <p:nvPr/>
        </p:nvCxnSpPr>
        <p:spPr>
          <a:xfrm>
            <a:off x="1868129" y="5643716"/>
            <a:ext cx="7570839" cy="0"/>
          </a:xfrm>
          <a:prstGeom prst="straightConnector1">
            <a:avLst/>
          </a:prstGeom>
          <a:ln>
            <a:tailEnd type="triangle"/>
          </a:ln>
        </p:spPr>
        <p:style>
          <a:lnRef idx="2">
            <a:schemeClr val="accent1"/>
          </a:lnRef>
          <a:fillRef idx="0">
            <a:schemeClr val="accent1"/>
          </a:fillRef>
          <a:effectRef idx="1">
            <a:schemeClr val="accent1"/>
          </a:effectRef>
          <a:fontRef idx="minor">
            <a:schemeClr val="tx1"/>
          </a:fontRef>
        </p:style>
      </p:cxnSp>
      <p:sp>
        <p:nvSpPr>
          <p:cNvPr id="7" name="正方形/長方形 6">
            <a:extLst>
              <a:ext uri="{FF2B5EF4-FFF2-40B4-BE49-F238E27FC236}">
                <a16:creationId xmlns:a16="http://schemas.microsoft.com/office/drawing/2014/main" id="{919C5C46-061F-DC94-D673-59112B5592F7}"/>
              </a:ext>
            </a:extLst>
          </p:cNvPr>
          <p:cNvSpPr/>
          <p:nvPr/>
        </p:nvSpPr>
        <p:spPr>
          <a:xfrm>
            <a:off x="2503496" y="4334321"/>
            <a:ext cx="1759966" cy="53094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鉄鉱石　</a:t>
            </a:r>
            <a:r>
              <a:rPr kumimoji="1" lang="en-US" altLang="ja-JP" dirty="0" err="1"/>
              <a:t>FeO</a:t>
            </a:r>
            <a:endParaRPr kumimoji="1" lang="ja-JP" altLang="en-US" dirty="0"/>
          </a:p>
        </p:txBody>
      </p:sp>
      <p:sp>
        <p:nvSpPr>
          <p:cNvPr id="8" name="正方形/長方形 7">
            <a:extLst>
              <a:ext uri="{FF2B5EF4-FFF2-40B4-BE49-F238E27FC236}">
                <a16:creationId xmlns:a16="http://schemas.microsoft.com/office/drawing/2014/main" id="{FCC2ADED-F153-7F8F-9564-8776242D7860}"/>
              </a:ext>
            </a:extLst>
          </p:cNvPr>
          <p:cNvSpPr/>
          <p:nvPr/>
        </p:nvSpPr>
        <p:spPr>
          <a:xfrm>
            <a:off x="4513005" y="3028103"/>
            <a:ext cx="1366677" cy="50144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鉄</a:t>
            </a:r>
            <a:r>
              <a:rPr kumimoji="1" lang="en-US" altLang="ja-JP" dirty="0"/>
              <a:t>Fe</a:t>
            </a:r>
            <a:endParaRPr kumimoji="1" lang="ja-JP" altLang="en-US" dirty="0"/>
          </a:p>
        </p:txBody>
      </p:sp>
      <p:sp>
        <p:nvSpPr>
          <p:cNvPr id="9" name="正方形/長方形 8">
            <a:extLst>
              <a:ext uri="{FF2B5EF4-FFF2-40B4-BE49-F238E27FC236}">
                <a16:creationId xmlns:a16="http://schemas.microsoft.com/office/drawing/2014/main" id="{C123985C-AD0B-0E0F-595A-BA05B16EEFCB}"/>
              </a:ext>
            </a:extLst>
          </p:cNvPr>
          <p:cNvSpPr/>
          <p:nvPr/>
        </p:nvSpPr>
        <p:spPr>
          <a:xfrm>
            <a:off x="6096000" y="2113935"/>
            <a:ext cx="1386347" cy="521109"/>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dirty="0"/>
              <a:t>ステンレス</a:t>
            </a:r>
            <a:endParaRPr kumimoji="1" lang="ja-JP" altLang="en-US" dirty="0"/>
          </a:p>
        </p:txBody>
      </p:sp>
      <p:cxnSp>
        <p:nvCxnSpPr>
          <p:cNvPr id="11" name="コネクタ: 曲線 10">
            <a:extLst>
              <a:ext uri="{FF2B5EF4-FFF2-40B4-BE49-F238E27FC236}">
                <a16:creationId xmlns:a16="http://schemas.microsoft.com/office/drawing/2014/main" id="{8BE7FD32-9796-C489-43C3-8398ECD18C3A}"/>
              </a:ext>
            </a:extLst>
          </p:cNvPr>
          <p:cNvCxnSpPr>
            <a:stCxn id="7" idx="0"/>
            <a:endCxn id="8" idx="2"/>
          </p:cNvCxnSpPr>
          <p:nvPr/>
        </p:nvCxnSpPr>
        <p:spPr>
          <a:xfrm rot="5400000" flipH="1" flipV="1">
            <a:off x="3887524" y="3025502"/>
            <a:ext cx="804775" cy="1812865"/>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cxnSp>
        <p:nvCxnSpPr>
          <p:cNvPr id="13" name="コネクタ: 曲線 12">
            <a:extLst>
              <a:ext uri="{FF2B5EF4-FFF2-40B4-BE49-F238E27FC236}">
                <a16:creationId xmlns:a16="http://schemas.microsoft.com/office/drawing/2014/main" id="{264CA7E6-ADCB-FD58-21B8-AC20A733E28E}"/>
              </a:ext>
            </a:extLst>
          </p:cNvPr>
          <p:cNvCxnSpPr>
            <a:stCxn id="8" idx="0"/>
            <a:endCxn id="9" idx="2"/>
          </p:cNvCxnSpPr>
          <p:nvPr/>
        </p:nvCxnSpPr>
        <p:spPr>
          <a:xfrm rot="5400000" flipH="1" flipV="1">
            <a:off x="5796230" y="2035159"/>
            <a:ext cx="393059" cy="1592830"/>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14" name="正方形/長方形 13">
            <a:extLst>
              <a:ext uri="{FF2B5EF4-FFF2-40B4-BE49-F238E27FC236}">
                <a16:creationId xmlns:a16="http://schemas.microsoft.com/office/drawing/2014/main" id="{E03EDB70-3C8B-9483-AAF0-716781FFFBCD}"/>
              </a:ext>
            </a:extLst>
          </p:cNvPr>
          <p:cNvSpPr/>
          <p:nvPr/>
        </p:nvSpPr>
        <p:spPr>
          <a:xfrm>
            <a:off x="7620000" y="5006983"/>
            <a:ext cx="1356852" cy="49160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t>ゴミ</a:t>
            </a:r>
          </a:p>
        </p:txBody>
      </p:sp>
      <p:cxnSp>
        <p:nvCxnSpPr>
          <p:cNvPr id="17" name="コネクタ: 曲線 16">
            <a:extLst>
              <a:ext uri="{FF2B5EF4-FFF2-40B4-BE49-F238E27FC236}">
                <a16:creationId xmlns:a16="http://schemas.microsoft.com/office/drawing/2014/main" id="{519C2248-D002-FAA1-71B2-929278B4EA10}"/>
              </a:ext>
            </a:extLst>
          </p:cNvPr>
          <p:cNvCxnSpPr>
            <a:stCxn id="9" idx="2"/>
            <a:endCxn id="14" idx="0"/>
          </p:cNvCxnSpPr>
          <p:nvPr/>
        </p:nvCxnSpPr>
        <p:spPr>
          <a:xfrm rot="16200000" flipH="1">
            <a:off x="6357831" y="3066387"/>
            <a:ext cx="2371939" cy="1509252"/>
          </a:xfrm>
          <a:prstGeom prst="curvedConnector3">
            <a:avLst/>
          </a:prstGeom>
          <a:ln>
            <a:tailEnd type="triangle"/>
          </a:ln>
        </p:spPr>
        <p:style>
          <a:lnRef idx="2">
            <a:schemeClr val="accent1"/>
          </a:lnRef>
          <a:fillRef idx="0">
            <a:schemeClr val="accent1"/>
          </a:fillRef>
          <a:effectRef idx="1">
            <a:schemeClr val="accent1"/>
          </a:effectRef>
          <a:fontRef idx="minor">
            <a:schemeClr val="tx1"/>
          </a:fontRef>
        </p:style>
      </p:cxnSp>
      <p:sp>
        <p:nvSpPr>
          <p:cNvPr id="18" name="フッター プレースホルダー 17">
            <a:extLst>
              <a:ext uri="{FF2B5EF4-FFF2-40B4-BE49-F238E27FC236}">
                <a16:creationId xmlns:a16="http://schemas.microsoft.com/office/drawing/2014/main" id="{4542BEAD-D97A-39A5-E231-CEB53799C292}"/>
              </a:ext>
            </a:extLst>
          </p:cNvPr>
          <p:cNvSpPr>
            <a:spLocks noGrp="1"/>
          </p:cNvSpPr>
          <p:nvPr>
            <p:ph type="ftr" sz="quarter" idx="11"/>
          </p:nvPr>
        </p:nvSpPr>
        <p:spPr/>
        <p:txBody>
          <a:bodyPr/>
          <a:lstStyle/>
          <a:p>
            <a:r>
              <a:rPr kumimoji="1" lang="en-US" altLang="ja-JP"/>
              <a:t>Jun Nishida</a:t>
            </a:r>
            <a:endParaRPr kumimoji="1" lang="ja-JP" altLang="en-US"/>
          </a:p>
        </p:txBody>
      </p:sp>
      <p:sp>
        <p:nvSpPr>
          <p:cNvPr id="19" name="スライド番号プレースホルダー 18">
            <a:extLst>
              <a:ext uri="{FF2B5EF4-FFF2-40B4-BE49-F238E27FC236}">
                <a16:creationId xmlns:a16="http://schemas.microsoft.com/office/drawing/2014/main" id="{52EA4060-06FF-7ACA-D80D-3B18F0CC1EC8}"/>
              </a:ext>
            </a:extLst>
          </p:cNvPr>
          <p:cNvSpPr>
            <a:spLocks noGrp="1"/>
          </p:cNvSpPr>
          <p:nvPr>
            <p:ph type="sldNum" sz="quarter" idx="12"/>
          </p:nvPr>
        </p:nvSpPr>
        <p:spPr/>
        <p:txBody>
          <a:bodyPr/>
          <a:lstStyle/>
          <a:p>
            <a:fld id="{3BA9B8C1-CC83-4956-B576-06FD31E0722A}" type="slidenum">
              <a:rPr kumimoji="1" lang="ja-JP" altLang="en-US" smtClean="0"/>
              <a:t>3</a:t>
            </a:fld>
            <a:endParaRPr kumimoji="1" lang="ja-JP" altLang="en-US"/>
          </a:p>
        </p:txBody>
      </p:sp>
    </p:spTree>
    <p:extLst>
      <p:ext uri="{BB962C8B-B14F-4D97-AF65-F5344CB8AC3E}">
        <p14:creationId xmlns:p14="http://schemas.microsoft.com/office/powerpoint/2010/main" val="188023226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TotalTime>
  <Words>87</Words>
  <Application>Microsoft Office PowerPoint</Application>
  <PresentationFormat>ワイド画面</PresentationFormat>
  <Paragraphs>15</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HGP創英角ｺﾞｼｯｸUB</vt:lpstr>
      <vt:lpstr>游ゴシック</vt:lpstr>
      <vt:lpstr>游ゴシック Light</vt:lpstr>
      <vt:lpstr>Arial</vt:lpstr>
      <vt:lpstr>Office テーマ</vt:lpstr>
      <vt:lpstr>CE×Dialogue シリーズ －サーキュラーエコノミーの「なぜ？」を掘り下げる知の往還「そもそもなぜ リサイクルするのか？」</vt:lpstr>
      <vt:lpstr>得た価値を享受し続けるのが人間にとって本来最も合理的な選択肢のはずだから。 「できるものならそうしたい。」 廃棄は次善の経済行為。</vt:lpstr>
      <vt:lpstr>もったいない≒エクセルギー？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純 西田</dc:creator>
  <cp:lastModifiedBy>純 西田</cp:lastModifiedBy>
  <cp:revision>2</cp:revision>
  <dcterms:created xsi:type="dcterms:W3CDTF">2025-07-25T23:34:10Z</dcterms:created>
  <dcterms:modified xsi:type="dcterms:W3CDTF">2025-07-25T23:50:01Z</dcterms:modified>
</cp:coreProperties>
</file>